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sldIdLst>
    <p:sldId id="256" r:id="rId3"/>
    <p:sldId id="257" r:id="rId4"/>
    <p:sldId id="258" r:id="rId5"/>
    <p:sldId id="259" r:id="rId6"/>
    <p:sldId id="260" r:id="rId7"/>
    <p:sldId id="261" r:id="rId8"/>
    <p:sldId id="263" r:id="rId9"/>
    <p:sldId id="264" r:id="rId10"/>
    <p:sldId id="265" r:id="rId11"/>
    <p:sldId id="266" r:id="rId12"/>
    <p:sldId id="267" r:id="rId13"/>
    <p:sldId id="268" r:id="rId14"/>
    <p:sldId id="269" r:id="rId15"/>
    <p:sldId id="262" r:id="rId16"/>
    <p:sldId id="270"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4FA5F5-6325-4882-B9B6-30CEB509E625}" v="184" dt="2024-04-22T13:27:57.3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778" y="7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ollo Golden Sands" clId="Web-{D34FA5F5-6325-4882-B9B6-30CEB509E625}"/>
    <pc:docChg chg="modSld">
      <pc:chgData name="Apollo Golden Sands" userId="" providerId="" clId="Web-{D34FA5F5-6325-4882-B9B6-30CEB509E625}" dt="2024-04-22T13:27:56.760" v="171" actId="20577"/>
      <pc:docMkLst>
        <pc:docMk/>
      </pc:docMkLst>
      <pc:sldChg chg="modSp">
        <pc:chgData name="Apollo Golden Sands" userId="" providerId="" clId="Web-{D34FA5F5-6325-4882-B9B6-30CEB509E625}" dt="2024-04-22T12:39:05.808" v="155" actId="20577"/>
        <pc:sldMkLst>
          <pc:docMk/>
          <pc:sldMk cId="0" sldId="257"/>
        </pc:sldMkLst>
        <pc:spChg chg="mod">
          <ac:chgData name="Apollo Golden Sands" userId="" providerId="" clId="Web-{D34FA5F5-6325-4882-B9B6-30CEB509E625}" dt="2024-04-22T12:39:05.808" v="155" actId="20577"/>
          <ac:spMkLst>
            <pc:docMk/>
            <pc:sldMk cId="0" sldId="257"/>
            <ac:spMk id="79" creationId="{00000000-0000-0000-0000-000000000000}"/>
          </ac:spMkLst>
        </pc:spChg>
      </pc:sldChg>
      <pc:sldChg chg="modSp">
        <pc:chgData name="Apollo Golden Sands" userId="" providerId="" clId="Web-{D34FA5F5-6325-4882-B9B6-30CEB509E625}" dt="2024-04-22T12:10:00.121" v="5" actId="20577"/>
        <pc:sldMkLst>
          <pc:docMk/>
          <pc:sldMk cId="0" sldId="258"/>
        </pc:sldMkLst>
        <pc:spChg chg="mod">
          <ac:chgData name="Apollo Golden Sands" userId="" providerId="" clId="Web-{D34FA5F5-6325-4882-B9B6-30CEB509E625}" dt="2024-04-22T12:10:00.121" v="5" actId="20577"/>
          <ac:spMkLst>
            <pc:docMk/>
            <pc:sldMk cId="0" sldId="258"/>
            <ac:spMk id="83" creationId="{00000000-0000-0000-0000-000000000000}"/>
          </ac:spMkLst>
        </pc:spChg>
      </pc:sldChg>
      <pc:sldChg chg="modSp">
        <pc:chgData name="Apollo Golden Sands" userId="" providerId="" clId="Web-{D34FA5F5-6325-4882-B9B6-30CEB509E625}" dt="2024-04-22T12:43:28.692" v="163" actId="20577"/>
        <pc:sldMkLst>
          <pc:docMk/>
          <pc:sldMk cId="0" sldId="259"/>
        </pc:sldMkLst>
        <pc:spChg chg="mod">
          <ac:chgData name="Apollo Golden Sands" userId="" providerId="" clId="Web-{D34FA5F5-6325-4882-B9B6-30CEB509E625}" dt="2024-04-22T12:43:28.692" v="163" actId="20577"/>
          <ac:spMkLst>
            <pc:docMk/>
            <pc:sldMk cId="0" sldId="259"/>
            <ac:spMk id="89" creationId="{00000000-0000-0000-0000-000000000000}"/>
          </ac:spMkLst>
        </pc:spChg>
      </pc:sldChg>
      <pc:sldChg chg="modSp">
        <pc:chgData name="Apollo Golden Sands" userId="" providerId="" clId="Web-{D34FA5F5-6325-4882-B9B6-30CEB509E625}" dt="2024-04-22T12:14:46.116" v="8" actId="20577"/>
        <pc:sldMkLst>
          <pc:docMk/>
          <pc:sldMk cId="0" sldId="260"/>
        </pc:sldMkLst>
        <pc:spChg chg="mod">
          <ac:chgData name="Apollo Golden Sands" userId="" providerId="" clId="Web-{D34FA5F5-6325-4882-B9B6-30CEB509E625}" dt="2024-04-22T12:14:46.116" v="8" actId="20577"/>
          <ac:spMkLst>
            <pc:docMk/>
            <pc:sldMk cId="0" sldId="260"/>
            <ac:spMk id="93" creationId="{00000000-0000-0000-0000-000000000000}"/>
          </ac:spMkLst>
        </pc:spChg>
      </pc:sldChg>
      <pc:sldChg chg="modSp">
        <pc:chgData name="Apollo Golden Sands" userId="" providerId="" clId="Web-{D34FA5F5-6325-4882-B9B6-30CEB509E625}" dt="2024-04-22T12:21:41.584" v="49" actId="20577"/>
        <pc:sldMkLst>
          <pc:docMk/>
          <pc:sldMk cId="0" sldId="261"/>
        </pc:sldMkLst>
        <pc:spChg chg="mod">
          <ac:chgData name="Apollo Golden Sands" userId="" providerId="" clId="Web-{D34FA5F5-6325-4882-B9B6-30CEB509E625}" dt="2024-04-22T12:21:41.584" v="49" actId="20577"/>
          <ac:spMkLst>
            <pc:docMk/>
            <pc:sldMk cId="0" sldId="261"/>
            <ac:spMk id="96" creationId="{00000000-0000-0000-0000-000000000000}"/>
          </ac:spMkLst>
        </pc:spChg>
      </pc:sldChg>
      <pc:sldChg chg="modSp">
        <pc:chgData name="Apollo Golden Sands" userId="" providerId="" clId="Web-{D34FA5F5-6325-4882-B9B6-30CEB509E625}" dt="2024-04-22T12:33:25.530" v="128" actId="20577"/>
        <pc:sldMkLst>
          <pc:docMk/>
          <pc:sldMk cId="0" sldId="263"/>
        </pc:sldMkLst>
        <pc:spChg chg="mod">
          <ac:chgData name="Apollo Golden Sands" userId="" providerId="" clId="Web-{D34FA5F5-6325-4882-B9B6-30CEB509E625}" dt="2024-04-22T12:21:59.850" v="50" actId="1076"/>
          <ac:spMkLst>
            <pc:docMk/>
            <pc:sldMk cId="0" sldId="263"/>
            <ac:spMk id="107" creationId="{00000000-0000-0000-0000-000000000000}"/>
          </ac:spMkLst>
        </pc:spChg>
        <pc:spChg chg="mod">
          <ac:chgData name="Apollo Golden Sands" userId="" providerId="" clId="Web-{D34FA5F5-6325-4882-B9B6-30CEB509E625}" dt="2024-04-22T12:33:25.530" v="128" actId="20577"/>
          <ac:spMkLst>
            <pc:docMk/>
            <pc:sldMk cId="0" sldId="263"/>
            <ac:spMk id="108" creationId="{00000000-0000-0000-0000-000000000000}"/>
          </ac:spMkLst>
        </pc:spChg>
      </pc:sldChg>
      <pc:sldChg chg="modSp">
        <pc:chgData name="Apollo Golden Sands" userId="" providerId="" clId="Web-{D34FA5F5-6325-4882-B9B6-30CEB509E625}" dt="2024-04-22T12:35:59.848" v="131" actId="20577"/>
        <pc:sldMkLst>
          <pc:docMk/>
          <pc:sldMk cId="0" sldId="264"/>
        </pc:sldMkLst>
        <pc:spChg chg="mod">
          <ac:chgData name="Apollo Golden Sands" userId="" providerId="" clId="Web-{D34FA5F5-6325-4882-B9B6-30CEB509E625}" dt="2024-04-22T12:35:59.848" v="131" actId="20577"/>
          <ac:spMkLst>
            <pc:docMk/>
            <pc:sldMk cId="0" sldId="264"/>
            <ac:spMk id="114" creationId="{00000000-0000-0000-0000-000000000000}"/>
          </ac:spMkLst>
        </pc:spChg>
      </pc:sldChg>
      <pc:sldChg chg="modSp">
        <pc:chgData name="Apollo Golden Sands" userId="" providerId="" clId="Web-{D34FA5F5-6325-4882-B9B6-30CEB509E625}" dt="2024-04-22T12:56:52.612" v="164" actId="20577"/>
        <pc:sldMkLst>
          <pc:docMk/>
          <pc:sldMk cId="0" sldId="265"/>
        </pc:sldMkLst>
        <pc:spChg chg="mod">
          <ac:chgData name="Apollo Golden Sands" userId="" providerId="" clId="Web-{D34FA5F5-6325-4882-B9B6-30CEB509E625}" dt="2024-04-22T12:56:52.612" v="164" actId="20577"/>
          <ac:spMkLst>
            <pc:docMk/>
            <pc:sldMk cId="0" sldId="265"/>
            <ac:spMk id="117" creationId="{00000000-0000-0000-0000-000000000000}"/>
          </ac:spMkLst>
        </pc:spChg>
      </pc:sldChg>
      <pc:sldChg chg="modSp">
        <pc:chgData name="Apollo Golden Sands" userId="" providerId="" clId="Web-{D34FA5F5-6325-4882-B9B6-30CEB509E625}" dt="2024-04-22T13:27:22.806" v="169" actId="20577"/>
        <pc:sldMkLst>
          <pc:docMk/>
          <pc:sldMk cId="0" sldId="266"/>
        </pc:sldMkLst>
        <pc:spChg chg="mod">
          <ac:chgData name="Apollo Golden Sands" userId="" providerId="" clId="Web-{D34FA5F5-6325-4882-B9B6-30CEB509E625}" dt="2024-04-22T13:27:22.806" v="169" actId="20577"/>
          <ac:spMkLst>
            <pc:docMk/>
            <pc:sldMk cId="0" sldId="266"/>
            <ac:spMk id="123" creationId="{00000000-0000-0000-0000-000000000000}"/>
          </ac:spMkLst>
        </pc:spChg>
      </pc:sldChg>
      <pc:sldChg chg="modSp">
        <pc:chgData name="Apollo Golden Sands" userId="" providerId="" clId="Web-{D34FA5F5-6325-4882-B9B6-30CEB509E625}" dt="2024-04-22T13:27:56.760" v="171" actId="20577"/>
        <pc:sldMkLst>
          <pc:docMk/>
          <pc:sldMk cId="0" sldId="267"/>
        </pc:sldMkLst>
        <pc:spChg chg="mod">
          <ac:chgData name="Apollo Golden Sands" userId="" providerId="" clId="Web-{D34FA5F5-6325-4882-B9B6-30CEB509E625}" dt="2024-04-22T13:27:56.760" v="171" actId="20577"/>
          <ac:spMkLst>
            <pc:docMk/>
            <pc:sldMk cId="0" sldId="267"/>
            <ac:spMk id="125"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lstStyle/>
          <a:p>
            <a:fld id="{72B1A818-35F4-4E3E-A0CC-2DB75AF8A1C0}"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25" name="PlaceHolder 2"/>
          <p:cNvSpPr>
            <a:spLocks noGrp="1"/>
          </p:cNvSpPr>
          <p:nvPr>
            <p:ph/>
          </p:nvPr>
        </p:nvSpPr>
        <p:spPr>
          <a:xfrm>
            <a:off x="311760" y="1152360"/>
            <a:ext cx="852012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26" name="PlaceHolder 3"/>
          <p:cNvSpPr>
            <a:spLocks noGrp="1"/>
          </p:cNvSpPr>
          <p:nvPr>
            <p:ph/>
          </p:nvPr>
        </p:nvSpPr>
        <p:spPr>
          <a:xfrm>
            <a:off x="311760" y="2936880"/>
            <a:ext cx="852012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5" name="PlaceHolder 4"/>
          <p:cNvSpPr>
            <a:spLocks noGrp="1"/>
          </p:cNvSpPr>
          <p:nvPr>
            <p:ph type="sldNum" idx="1"/>
          </p:nvPr>
        </p:nvSpPr>
        <p:spPr/>
        <p:txBody>
          <a:bodyPr/>
          <a:lstStyle/>
          <a:p>
            <a:fld id="{7FC7CB8F-CE57-44AE-9C27-18962AAA6781}" type="slidenum">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28" name="PlaceHolder 2"/>
          <p:cNvSpPr>
            <a:spLocks noGrp="1"/>
          </p:cNvSpPr>
          <p:nvPr>
            <p:ph/>
          </p:nvPr>
        </p:nvSpPr>
        <p:spPr>
          <a:xfrm>
            <a:off x="31176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29" name="PlaceHolder 3"/>
          <p:cNvSpPr>
            <a:spLocks noGrp="1"/>
          </p:cNvSpPr>
          <p:nvPr>
            <p:ph/>
          </p:nvPr>
        </p:nvSpPr>
        <p:spPr>
          <a:xfrm>
            <a:off x="467784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30" name="PlaceHolder 4"/>
          <p:cNvSpPr>
            <a:spLocks noGrp="1"/>
          </p:cNvSpPr>
          <p:nvPr>
            <p:ph/>
          </p:nvPr>
        </p:nvSpPr>
        <p:spPr>
          <a:xfrm>
            <a:off x="311760" y="293688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31" name="PlaceHolder 5"/>
          <p:cNvSpPr>
            <a:spLocks noGrp="1"/>
          </p:cNvSpPr>
          <p:nvPr>
            <p:ph/>
          </p:nvPr>
        </p:nvSpPr>
        <p:spPr>
          <a:xfrm>
            <a:off x="4677840" y="293688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7" name="PlaceHolder 6"/>
          <p:cNvSpPr>
            <a:spLocks noGrp="1"/>
          </p:cNvSpPr>
          <p:nvPr>
            <p:ph type="sldNum" idx="1"/>
          </p:nvPr>
        </p:nvSpPr>
        <p:spPr/>
        <p:txBody>
          <a:bodyPr/>
          <a:lstStyle/>
          <a:p>
            <a:fld id="{7359EFCE-E36C-42C2-8983-951D3F55E419}" type="slidenum">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33" name="PlaceHolder 2"/>
          <p:cNvSpPr>
            <a:spLocks noGrp="1"/>
          </p:cNvSpPr>
          <p:nvPr>
            <p:ph/>
          </p:nvPr>
        </p:nvSpPr>
        <p:spPr>
          <a:xfrm>
            <a:off x="311760" y="115236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34" name="PlaceHolder 3"/>
          <p:cNvSpPr>
            <a:spLocks noGrp="1"/>
          </p:cNvSpPr>
          <p:nvPr>
            <p:ph/>
          </p:nvPr>
        </p:nvSpPr>
        <p:spPr>
          <a:xfrm>
            <a:off x="3192480" y="115236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35" name="PlaceHolder 4"/>
          <p:cNvSpPr>
            <a:spLocks noGrp="1"/>
          </p:cNvSpPr>
          <p:nvPr>
            <p:ph/>
          </p:nvPr>
        </p:nvSpPr>
        <p:spPr>
          <a:xfrm>
            <a:off x="6073200" y="115236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36" name="PlaceHolder 5"/>
          <p:cNvSpPr>
            <a:spLocks noGrp="1"/>
          </p:cNvSpPr>
          <p:nvPr>
            <p:ph/>
          </p:nvPr>
        </p:nvSpPr>
        <p:spPr>
          <a:xfrm>
            <a:off x="311760" y="293688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37" name="PlaceHolder 6"/>
          <p:cNvSpPr>
            <a:spLocks noGrp="1"/>
          </p:cNvSpPr>
          <p:nvPr>
            <p:ph/>
          </p:nvPr>
        </p:nvSpPr>
        <p:spPr>
          <a:xfrm>
            <a:off x="3192480" y="293688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38" name="PlaceHolder 7"/>
          <p:cNvSpPr>
            <a:spLocks noGrp="1"/>
          </p:cNvSpPr>
          <p:nvPr>
            <p:ph/>
          </p:nvPr>
        </p:nvSpPr>
        <p:spPr>
          <a:xfrm>
            <a:off x="6073200" y="293688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9" name="PlaceHolder 8"/>
          <p:cNvSpPr>
            <a:spLocks noGrp="1"/>
          </p:cNvSpPr>
          <p:nvPr>
            <p:ph type="sldNum" idx="1"/>
          </p:nvPr>
        </p:nvSpPr>
        <p:spPr/>
        <p:txBody>
          <a:bodyPr/>
          <a:lstStyle/>
          <a:p>
            <a:fld id="{3E8123EB-2A68-4F7A-B7B2-660622BA92B5}" type="slidenum">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2"/>
          </p:nvPr>
        </p:nvSpPr>
        <p:spPr/>
        <p:txBody>
          <a:bodyPr/>
          <a:lstStyle/>
          <a:p>
            <a:fld id="{C695D23E-BC56-44F7-989E-DDD8E467739C}" type="slidenum">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43" name="PlaceHolder 2"/>
          <p:cNvSpPr>
            <a:spLocks noGrp="1"/>
          </p:cNvSpPr>
          <p:nvPr>
            <p:ph type="subTitle"/>
          </p:nvPr>
        </p:nvSpPr>
        <p:spPr>
          <a:xfrm>
            <a:off x="311760" y="1152360"/>
            <a:ext cx="8520120" cy="3416040"/>
          </a:xfrm>
          <a:prstGeom prst="rect">
            <a:avLst/>
          </a:prstGeom>
          <a:noFill/>
          <a:ln w="0">
            <a:noFill/>
          </a:ln>
        </p:spPr>
        <p:txBody>
          <a:bodyPr lIns="0" tIns="0" rIns="0" bIns="0" anchor="ctr">
            <a:noAutofit/>
          </a:bodyPr>
          <a:lstStyle/>
          <a:p>
            <a:pPr indent="0" algn="ctr">
              <a:buNone/>
            </a:pPr>
            <a:endParaRPr lang="en-US" sz="3200" b="0" strike="noStrike" spc="-1">
              <a:solidFill>
                <a:srgbClr val="FFFFFF"/>
              </a:solidFill>
              <a:latin typeface="Arial"/>
            </a:endParaRPr>
          </a:p>
        </p:txBody>
      </p:sp>
      <p:sp>
        <p:nvSpPr>
          <p:cNvPr id="4" name="PlaceHolder 3"/>
          <p:cNvSpPr>
            <a:spLocks noGrp="1"/>
          </p:cNvSpPr>
          <p:nvPr>
            <p:ph type="sldNum" idx="2"/>
          </p:nvPr>
        </p:nvSpPr>
        <p:spPr/>
        <p:txBody>
          <a:bodyPr/>
          <a:lstStyle/>
          <a:p>
            <a:fld id="{14BEB954-761B-4F82-90DE-49B4E9268D76}" type="slidenum">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45" name="PlaceHolder 2"/>
          <p:cNvSpPr>
            <a:spLocks noGrp="1"/>
          </p:cNvSpPr>
          <p:nvPr>
            <p:ph/>
          </p:nvPr>
        </p:nvSpPr>
        <p:spPr>
          <a:xfrm>
            <a:off x="311760" y="1152360"/>
            <a:ext cx="852012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4" name="PlaceHolder 3"/>
          <p:cNvSpPr>
            <a:spLocks noGrp="1"/>
          </p:cNvSpPr>
          <p:nvPr>
            <p:ph type="sldNum" idx="2"/>
          </p:nvPr>
        </p:nvSpPr>
        <p:spPr/>
        <p:txBody>
          <a:bodyPr/>
          <a:lstStyle/>
          <a:p>
            <a:fld id="{D66E1CE0-8D51-413D-8CA3-B4311780509A}" type="slidenum">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47" name="PlaceHolder 2"/>
          <p:cNvSpPr>
            <a:spLocks noGrp="1"/>
          </p:cNvSpPr>
          <p:nvPr>
            <p:ph/>
          </p:nvPr>
        </p:nvSpPr>
        <p:spPr>
          <a:xfrm>
            <a:off x="311760" y="1152360"/>
            <a:ext cx="415764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48" name="PlaceHolder 3"/>
          <p:cNvSpPr>
            <a:spLocks noGrp="1"/>
          </p:cNvSpPr>
          <p:nvPr>
            <p:ph/>
          </p:nvPr>
        </p:nvSpPr>
        <p:spPr>
          <a:xfrm>
            <a:off x="4677840" y="1152360"/>
            <a:ext cx="415764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5" name="PlaceHolder 4"/>
          <p:cNvSpPr>
            <a:spLocks noGrp="1"/>
          </p:cNvSpPr>
          <p:nvPr>
            <p:ph type="sldNum" idx="2"/>
          </p:nvPr>
        </p:nvSpPr>
        <p:spPr/>
        <p:txBody>
          <a:bodyPr/>
          <a:lstStyle/>
          <a:p>
            <a:fld id="{998A70CD-4A08-4CD0-8B50-FB9D9DC8AFAC}" type="slidenum">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3" name="PlaceHolder 2"/>
          <p:cNvSpPr>
            <a:spLocks noGrp="1"/>
          </p:cNvSpPr>
          <p:nvPr>
            <p:ph type="sldNum" idx="2"/>
          </p:nvPr>
        </p:nvSpPr>
        <p:spPr/>
        <p:txBody>
          <a:bodyPr/>
          <a:lstStyle/>
          <a:p>
            <a:fld id="{A82E317B-6106-4EAB-8248-558C5CD9CF80}" type="slidenum">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311760" y="444960"/>
            <a:ext cx="8520120" cy="2654640"/>
          </a:xfrm>
          <a:prstGeom prst="rect">
            <a:avLst/>
          </a:prstGeom>
          <a:noFill/>
          <a:ln w="0">
            <a:noFill/>
          </a:ln>
        </p:spPr>
        <p:txBody>
          <a:bodyPr lIns="0" tIns="0" rIns="0" bIns="0" anchor="ctr">
            <a:noAutofit/>
          </a:bodyPr>
          <a:lstStyle/>
          <a:p>
            <a:pPr algn="ctr"/>
            <a:endParaRPr lang="en-US" sz="3200" b="0" strike="noStrike" spc="-1">
              <a:solidFill>
                <a:srgbClr val="FFFFFF"/>
              </a:solidFill>
              <a:latin typeface="Arial"/>
            </a:endParaRPr>
          </a:p>
        </p:txBody>
      </p:sp>
      <p:sp>
        <p:nvSpPr>
          <p:cNvPr id="3" name="PlaceHolder 2"/>
          <p:cNvSpPr>
            <a:spLocks noGrp="1"/>
          </p:cNvSpPr>
          <p:nvPr>
            <p:ph type="sldNum" idx="2"/>
          </p:nvPr>
        </p:nvSpPr>
        <p:spPr/>
        <p:txBody>
          <a:bodyPr/>
          <a:lstStyle/>
          <a:p>
            <a:fld id="{FCEAA470-CB66-40E1-8E2B-C32E2D1FB281}" type="slidenum">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52" name="PlaceHolder 2"/>
          <p:cNvSpPr>
            <a:spLocks noGrp="1"/>
          </p:cNvSpPr>
          <p:nvPr>
            <p:ph/>
          </p:nvPr>
        </p:nvSpPr>
        <p:spPr>
          <a:xfrm>
            <a:off x="31176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53" name="PlaceHolder 3"/>
          <p:cNvSpPr>
            <a:spLocks noGrp="1"/>
          </p:cNvSpPr>
          <p:nvPr>
            <p:ph/>
          </p:nvPr>
        </p:nvSpPr>
        <p:spPr>
          <a:xfrm>
            <a:off x="4677840" y="1152360"/>
            <a:ext cx="415764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54" name="PlaceHolder 4"/>
          <p:cNvSpPr>
            <a:spLocks noGrp="1"/>
          </p:cNvSpPr>
          <p:nvPr>
            <p:ph/>
          </p:nvPr>
        </p:nvSpPr>
        <p:spPr>
          <a:xfrm>
            <a:off x="311760" y="293688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 name="PlaceHolder 5"/>
          <p:cNvSpPr>
            <a:spLocks noGrp="1"/>
          </p:cNvSpPr>
          <p:nvPr>
            <p:ph type="sldNum" idx="2"/>
          </p:nvPr>
        </p:nvSpPr>
        <p:spPr/>
        <p:txBody>
          <a:bodyPr/>
          <a:lstStyle/>
          <a:p>
            <a:fld id="{63FAC146-6EA6-4F7E-90DC-B47A22297EAD}"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4" name="PlaceHolder 2"/>
          <p:cNvSpPr>
            <a:spLocks noGrp="1"/>
          </p:cNvSpPr>
          <p:nvPr>
            <p:ph type="subTitle"/>
          </p:nvPr>
        </p:nvSpPr>
        <p:spPr>
          <a:xfrm>
            <a:off x="311760" y="1152360"/>
            <a:ext cx="8520120" cy="3416040"/>
          </a:xfrm>
          <a:prstGeom prst="rect">
            <a:avLst/>
          </a:prstGeom>
          <a:noFill/>
          <a:ln w="0">
            <a:noFill/>
          </a:ln>
        </p:spPr>
        <p:txBody>
          <a:bodyPr lIns="0" tIns="0" rIns="0" bIns="0" anchor="ctr">
            <a:noAutofit/>
          </a:bodyPr>
          <a:lstStyle/>
          <a:p>
            <a:pPr indent="0" algn="ctr">
              <a:buNone/>
            </a:pPr>
            <a:endParaRPr lang="en-US" sz="3200" b="0" strike="noStrike" spc="-1">
              <a:solidFill>
                <a:srgbClr val="FFFFFF"/>
              </a:solidFill>
              <a:latin typeface="Arial"/>
            </a:endParaRPr>
          </a:p>
        </p:txBody>
      </p:sp>
      <p:sp>
        <p:nvSpPr>
          <p:cNvPr id="2" name="PlaceHolder 3"/>
          <p:cNvSpPr>
            <a:spLocks noGrp="1"/>
          </p:cNvSpPr>
          <p:nvPr>
            <p:ph type="sldNum" idx="1"/>
          </p:nvPr>
        </p:nvSpPr>
        <p:spPr/>
        <p:txBody>
          <a:bodyPr/>
          <a:lstStyle/>
          <a:p>
            <a:fld id="{A7B673E3-961E-429B-9D48-9A0559560D0D}"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56" name="PlaceHolder 2"/>
          <p:cNvSpPr>
            <a:spLocks noGrp="1"/>
          </p:cNvSpPr>
          <p:nvPr>
            <p:ph/>
          </p:nvPr>
        </p:nvSpPr>
        <p:spPr>
          <a:xfrm>
            <a:off x="311760" y="1152360"/>
            <a:ext cx="415764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57" name="PlaceHolder 3"/>
          <p:cNvSpPr>
            <a:spLocks noGrp="1"/>
          </p:cNvSpPr>
          <p:nvPr>
            <p:ph/>
          </p:nvPr>
        </p:nvSpPr>
        <p:spPr>
          <a:xfrm>
            <a:off x="467784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58" name="PlaceHolder 4"/>
          <p:cNvSpPr>
            <a:spLocks noGrp="1"/>
          </p:cNvSpPr>
          <p:nvPr>
            <p:ph/>
          </p:nvPr>
        </p:nvSpPr>
        <p:spPr>
          <a:xfrm>
            <a:off x="4677840" y="293688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 name="PlaceHolder 5"/>
          <p:cNvSpPr>
            <a:spLocks noGrp="1"/>
          </p:cNvSpPr>
          <p:nvPr>
            <p:ph type="sldNum" idx="2"/>
          </p:nvPr>
        </p:nvSpPr>
        <p:spPr/>
        <p:txBody>
          <a:bodyPr/>
          <a:lstStyle/>
          <a:p>
            <a:fld id="{73DD9904-4552-4BF8-80C2-3A94359DA7C1}" type="slidenum">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60" name="PlaceHolder 2"/>
          <p:cNvSpPr>
            <a:spLocks noGrp="1"/>
          </p:cNvSpPr>
          <p:nvPr>
            <p:ph/>
          </p:nvPr>
        </p:nvSpPr>
        <p:spPr>
          <a:xfrm>
            <a:off x="31176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1" name="PlaceHolder 3"/>
          <p:cNvSpPr>
            <a:spLocks noGrp="1"/>
          </p:cNvSpPr>
          <p:nvPr>
            <p:ph/>
          </p:nvPr>
        </p:nvSpPr>
        <p:spPr>
          <a:xfrm>
            <a:off x="467784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2" name="PlaceHolder 4"/>
          <p:cNvSpPr>
            <a:spLocks noGrp="1"/>
          </p:cNvSpPr>
          <p:nvPr>
            <p:ph/>
          </p:nvPr>
        </p:nvSpPr>
        <p:spPr>
          <a:xfrm>
            <a:off x="311760" y="2936880"/>
            <a:ext cx="852012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 name="PlaceHolder 5"/>
          <p:cNvSpPr>
            <a:spLocks noGrp="1"/>
          </p:cNvSpPr>
          <p:nvPr>
            <p:ph type="sldNum" idx="2"/>
          </p:nvPr>
        </p:nvSpPr>
        <p:spPr/>
        <p:txBody>
          <a:bodyPr/>
          <a:lstStyle/>
          <a:p>
            <a:fld id="{7C8FBFA1-48E1-41C6-A2E8-E671F7045C4E}" type="slidenum">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64" name="PlaceHolder 2"/>
          <p:cNvSpPr>
            <a:spLocks noGrp="1"/>
          </p:cNvSpPr>
          <p:nvPr>
            <p:ph/>
          </p:nvPr>
        </p:nvSpPr>
        <p:spPr>
          <a:xfrm>
            <a:off x="311760" y="1152360"/>
            <a:ext cx="852012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5" name="PlaceHolder 3"/>
          <p:cNvSpPr>
            <a:spLocks noGrp="1"/>
          </p:cNvSpPr>
          <p:nvPr>
            <p:ph/>
          </p:nvPr>
        </p:nvSpPr>
        <p:spPr>
          <a:xfrm>
            <a:off x="311760" y="2936880"/>
            <a:ext cx="852012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5" name="PlaceHolder 4"/>
          <p:cNvSpPr>
            <a:spLocks noGrp="1"/>
          </p:cNvSpPr>
          <p:nvPr>
            <p:ph type="sldNum" idx="2"/>
          </p:nvPr>
        </p:nvSpPr>
        <p:spPr/>
        <p:txBody>
          <a:bodyPr/>
          <a:lstStyle/>
          <a:p>
            <a:fld id="{B14B6F1B-1B2E-4D4A-9D38-A1EDD3B9716B}" type="slidenum">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67" name="PlaceHolder 2"/>
          <p:cNvSpPr>
            <a:spLocks noGrp="1"/>
          </p:cNvSpPr>
          <p:nvPr>
            <p:ph/>
          </p:nvPr>
        </p:nvSpPr>
        <p:spPr>
          <a:xfrm>
            <a:off x="31176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8" name="PlaceHolder 3"/>
          <p:cNvSpPr>
            <a:spLocks noGrp="1"/>
          </p:cNvSpPr>
          <p:nvPr>
            <p:ph/>
          </p:nvPr>
        </p:nvSpPr>
        <p:spPr>
          <a:xfrm>
            <a:off x="467784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9" name="PlaceHolder 4"/>
          <p:cNvSpPr>
            <a:spLocks noGrp="1"/>
          </p:cNvSpPr>
          <p:nvPr>
            <p:ph/>
          </p:nvPr>
        </p:nvSpPr>
        <p:spPr>
          <a:xfrm>
            <a:off x="311760" y="293688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70" name="PlaceHolder 5"/>
          <p:cNvSpPr>
            <a:spLocks noGrp="1"/>
          </p:cNvSpPr>
          <p:nvPr>
            <p:ph/>
          </p:nvPr>
        </p:nvSpPr>
        <p:spPr>
          <a:xfrm>
            <a:off x="4677840" y="293688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7" name="PlaceHolder 6"/>
          <p:cNvSpPr>
            <a:spLocks noGrp="1"/>
          </p:cNvSpPr>
          <p:nvPr>
            <p:ph type="sldNum" idx="2"/>
          </p:nvPr>
        </p:nvSpPr>
        <p:spPr/>
        <p:txBody>
          <a:bodyPr/>
          <a:lstStyle/>
          <a:p>
            <a:fld id="{7EA21D6C-2D40-4DB9-93CC-4D6CD58DA4F8}" type="slidenum">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72" name="PlaceHolder 2"/>
          <p:cNvSpPr>
            <a:spLocks noGrp="1"/>
          </p:cNvSpPr>
          <p:nvPr>
            <p:ph/>
          </p:nvPr>
        </p:nvSpPr>
        <p:spPr>
          <a:xfrm>
            <a:off x="311760" y="115236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73" name="PlaceHolder 3"/>
          <p:cNvSpPr>
            <a:spLocks noGrp="1"/>
          </p:cNvSpPr>
          <p:nvPr>
            <p:ph/>
          </p:nvPr>
        </p:nvSpPr>
        <p:spPr>
          <a:xfrm>
            <a:off x="3192480" y="115236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74" name="PlaceHolder 4"/>
          <p:cNvSpPr>
            <a:spLocks noGrp="1"/>
          </p:cNvSpPr>
          <p:nvPr>
            <p:ph/>
          </p:nvPr>
        </p:nvSpPr>
        <p:spPr>
          <a:xfrm>
            <a:off x="6073200" y="115236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75" name="PlaceHolder 5"/>
          <p:cNvSpPr>
            <a:spLocks noGrp="1"/>
          </p:cNvSpPr>
          <p:nvPr>
            <p:ph/>
          </p:nvPr>
        </p:nvSpPr>
        <p:spPr>
          <a:xfrm>
            <a:off x="311760" y="293688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76" name="PlaceHolder 6"/>
          <p:cNvSpPr>
            <a:spLocks noGrp="1"/>
          </p:cNvSpPr>
          <p:nvPr>
            <p:ph/>
          </p:nvPr>
        </p:nvSpPr>
        <p:spPr>
          <a:xfrm>
            <a:off x="3192480" y="293688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77" name="PlaceHolder 7"/>
          <p:cNvSpPr>
            <a:spLocks noGrp="1"/>
          </p:cNvSpPr>
          <p:nvPr>
            <p:ph/>
          </p:nvPr>
        </p:nvSpPr>
        <p:spPr>
          <a:xfrm>
            <a:off x="6073200" y="2936880"/>
            <a:ext cx="274320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9" name="PlaceHolder 8"/>
          <p:cNvSpPr>
            <a:spLocks noGrp="1"/>
          </p:cNvSpPr>
          <p:nvPr>
            <p:ph type="sldNum" idx="2"/>
          </p:nvPr>
        </p:nvSpPr>
        <p:spPr/>
        <p:txBody>
          <a:bodyPr/>
          <a:lstStyle/>
          <a:p>
            <a:fld id="{12F22134-7133-4C22-957B-B67C95D28F17}"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6" name="PlaceHolder 2"/>
          <p:cNvSpPr>
            <a:spLocks noGrp="1"/>
          </p:cNvSpPr>
          <p:nvPr>
            <p:ph/>
          </p:nvPr>
        </p:nvSpPr>
        <p:spPr>
          <a:xfrm>
            <a:off x="311760" y="1152360"/>
            <a:ext cx="852012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4" name="PlaceHolder 3"/>
          <p:cNvSpPr>
            <a:spLocks noGrp="1"/>
          </p:cNvSpPr>
          <p:nvPr>
            <p:ph type="sldNum" idx="1"/>
          </p:nvPr>
        </p:nvSpPr>
        <p:spPr/>
        <p:txBody>
          <a:bodyPr/>
          <a:lstStyle/>
          <a:p>
            <a:fld id="{5AB88E65-141A-4ADE-A872-7BD43771A6A6}"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8" name="PlaceHolder 2"/>
          <p:cNvSpPr>
            <a:spLocks noGrp="1"/>
          </p:cNvSpPr>
          <p:nvPr>
            <p:ph/>
          </p:nvPr>
        </p:nvSpPr>
        <p:spPr>
          <a:xfrm>
            <a:off x="311760" y="1152360"/>
            <a:ext cx="415764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9" name="PlaceHolder 3"/>
          <p:cNvSpPr>
            <a:spLocks noGrp="1"/>
          </p:cNvSpPr>
          <p:nvPr>
            <p:ph/>
          </p:nvPr>
        </p:nvSpPr>
        <p:spPr>
          <a:xfrm>
            <a:off x="4677840" y="1152360"/>
            <a:ext cx="415764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5" name="PlaceHolder 4"/>
          <p:cNvSpPr>
            <a:spLocks noGrp="1"/>
          </p:cNvSpPr>
          <p:nvPr>
            <p:ph type="sldNum" idx="1"/>
          </p:nvPr>
        </p:nvSpPr>
        <p:spPr/>
        <p:txBody>
          <a:bodyPr/>
          <a:lstStyle/>
          <a:p>
            <a:fld id="{FE5EB677-B4FB-45AB-BE0D-142C53D1267E}"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3" name="PlaceHolder 2"/>
          <p:cNvSpPr>
            <a:spLocks noGrp="1"/>
          </p:cNvSpPr>
          <p:nvPr>
            <p:ph type="sldNum" idx="1"/>
          </p:nvPr>
        </p:nvSpPr>
        <p:spPr/>
        <p:txBody>
          <a:bodyPr/>
          <a:lstStyle/>
          <a:p>
            <a:fld id="{25033E52-0C94-4D57-A3A5-B612F34DE48D}"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311760" y="444960"/>
            <a:ext cx="8520120" cy="2654640"/>
          </a:xfrm>
          <a:prstGeom prst="rect">
            <a:avLst/>
          </a:prstGeom>
          <a:noFill/>
          <a:ln w="0">
            <a:noFill/>
          </a:ln>
        </p:spPr>
        <p:txBody>
          <a:bodyPr lIns="0" tIns="0" rIns="0" bIns="0" anchor="ctr">
            <a:noAutofit/>
          </a:bodyPr>
          <a:lstStyle/>
          <a:p>
            <a:pPr algn="ctr"/>
            <a:endParaRPr lang="en-US" sz="3200" b="0" strike="noStrike" spc="-1">
              <a:solidFill>
                <a:srgbClr val="FFFFFF"/>
              </a:solidFill>
              <a:latin typeface="Arial"/>
            </a:endParaRPr>
          </a:p>
        </p:txBody>
      </p:sp>
      <p:sp>
        <p:nvSpPr>
          <p:cNvPr id="3" name="PlaceHolder 2"/>
          <p:cNvSpPr>
            <a:spLocks noGrp="1"/>
          </p:cNvSpPr>
          <p:nvPr>
            <p:ph type="sldNum" idx="1"/>
          </p:nvPr>
        </p:nvSpPr>
        <p:spPr/>
        <p:txBody>
          <a:bodyPr/>
          <a:lstStyle/>
          <a:p>
            <a:fld id="{E64BF1B5-1326-4E12-8C43-35522155975C}" type="slidenum">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13" name="PlaceHolder 2"/>
          <p:cNvSpPr>
            <a:spLocks noGrp="1"/>
          </p:cNvSpPr>
          <p:nvPr>
            <p:ph/>
          </p:nvPr>
        </p:nvSpPr>
        <p:spPr>
          <a:xfrm>
            <a:off x="31176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14" name="PlaceHolder 3"/>
          <p:cNvSpPr>
            <a:spLocks noGrp="1"/>
          </p:cNvSpPr>
          <p:nvPr>
            <p:ph/>
          </p:nvPr>
        </p:nvSpPr>
        <p:spPr>
          <a:xfrm>
            <a:off x="4677840" y="1152360"/>
            <a:ext cx="415764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15" name="PlaceHolder 4"/>
          <p:cNvSpPr>
            <a:spLocks noGrp="1"/>
          </p:cNvSpPr>
          <p:nvPr>
            <p:ph/>
          </p:nvPr>
        </p:nvSpPr>
        <p:spPr>
          <a:xfrm>
            <a:off x="311760" y="293688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 name="PlaceHolder 5"/>
          <p:cNvSpPr>
            <a:spLocks noGrp="1"/>
          </p:cNvSpPr>
          <p:nvPr>
            <p:ph type="sldNum" idx="1"/>
          </p:nvPr>
        </p:nvSpPr>
        <p:spPr/>
        <p:txBody>
          <a:bodyPr/>
          <a:lstStyle/>
          <a:p>
            <a:fld id="{C8146AFB-5C73-4576-B6B4-F53AF3614B0E}" type="slidenum">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17" name="PlaceHolder 2"/>
          <p:cNvSpPr>
            <a:spLocks noGrp="1"/>
          </p:cNvSpPr>
          <p:nvPr>
            <p:ph/>
          </p:nvPr>
        </p:nvSpPr>
        <p:spPr>
          <a:xfrm>
            <a:off x="311760" y="1152360"/>
            <a:ext cx="4157640" cy="341604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18" name="PlaceHolder 3"/>
          <p:cNvSpPr>
            <a:spLocks noGrp="1"/>
          </p:cNvSpPr>
          <p:nvPr>
            <p:ph/>
          </p:nvPr>
        </p:nvSpPr>
        <p:spPr>
          <a:xfrm>
            <a:off x="467784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19" name="PlaceHolder 4"/>
          <p:cNvSpPr>
            <a:spLocks noGrp="1"/>
          </p:cNvSpPr>
          <p:nvPr>
            <p:ph/>
          </p:nvPr>
        </p:nvSpPr>
        <p:spPr>
          <a:xfrm>
            <a:off x="4677840" y="293688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 name="PlaceHolder 5"/>
          <p:cNvSpPr>
            <a:spLocks noGrp="1"/>
          </p:cNvSpPr>
          <p:nvPr>
            <p:ph type="sldNum" idx="1"/>
          </p:nvPr>
        </p:nvSpPr>
        <p:spPr/>
        <p:txBody>
          <a:bodyPr/>
          <a:lstStyle/>
          <a:p>
            <a:fld id="{86634E22-FDFA-4585-824D-46D6B01C7B8D}" type="slidenum">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311760" y="444960"/>
            <a:ext cx="8520120" cy="572400"/>
          </a:xfrm>
          <a:prstGeom prst="rect">
            <a:avLst/>
          </a:prstGeom>
          <a:noFill/>
          <a:ln w="0">
            <a:noFill/>
          </a:ln>
        </p:spPr>
        <p:txBody>
          <a:bodyPr lIns="0" tIns="0" rIns="0" bIns="0" anchor="ctr">
            <a:noAutofit/>
          </a:bodyPr>
          <a:lstStyle/>
          <a:p>
            <a:pPr indent="0">
              <a:buNone/>
            </a:pPr>
            <a:endParaRPr lang="en-US" sz="1400" b="0" strike="noStrike" spc="-1">
              <a:solidFill>
                <a:srgbClr val="000000"/>
              </a:solidFill>
              <a:latin typeface="Arial"/>
            </a:endParaRPr>
          </a:p>
        </p:txBody>
      </p:sp>
      <p:sp>
        <p:nvSpPr>
          <p:cNvPr id="21" name="PlaceHolder 2"/>
          <p:cNvSpPr>
            <a:spLocks noGrp="1"/>
          </p:cNvSpPr>
          <p:nvPr>
            <p:ph/>
          </p:nvPr>
        </p:nvSpPr>
        <p:spPr>
          <a:xfrm>
            <a:off x="31176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22" name="PlaceHolder 3"/>
          <p:cNvSpPr>
            <a:spLocks noGrp="1"/>
          </p:cNvSpPr>
          <p:nvPr>
            <p:ph/>
          </p:nvPr>
        </p:nvSpPr>
        <p:spPr>
          <a:xfrm>
            <a:off x="4677840" y="1152360"/>
            <a:ext cx="415764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23" name="PlaceHolder 4"/>
          <p:cNvSpPr>
            <a:spLocks noGrp="1"/>
          </p:cNvSpPr>
          <p:nvPr>
            <p:ph/>
          </p:nvPr>
        </p:nvSpPr>
        <p:spPr>
          <a:xfrm>
            <a:off x="311760" y="2936880"/>
            <a:ext cx="8520120" cy="1629360"/>
          </a:xfrm>
          <a:prstGeom prst="rect">
            <a:avLst/>
          </a:prstGeom>
          <a:noFill/>
          <a:ln w="0">
            <a:noFill/>
          </a:ln>
        </p:spPr>
        <p:txBody>
          <a:bodyPr lIns="0" tIns="0" rIns="0" bIns="0" anchor="t">
            <a:normAutofit/>
          </a:bodyPr>
          <a:lstStyle/>
          <a:p>
            <a:pPr indent="0">
              <a:spcBef>
                <a:spcPts val="1417"/>
              </a:spcBef>
              <a:buNone/>
            </a:pPr>
            <a:endParaRPr lang="en-US" sz="1400" b="0" strike="noStrike" spc="-1">
              <a:solidFill>
                <a:srgbClr val="000000"/>
              </a:solidFill>
              <a:latin typeface="Arial"/>
            </a:endParaRPr>
          </a:p>
        </p:txBody>
      </p:sp>
      <p:sp>
        <p:nvSpPr>
          <p:cNvPr id="6" name="PlaceHolder 5"/>
          <p:cNvSpPr>
            <a:spLocks noGrp="1"/>
          </p:cNvSpPr>
          <p:nvPr>
            <p:ph type="sldNum" idx="1"/>
          </p:nvPr>
        </p:nvSpPr>
        <p:spPr/>
        <p:txBody>
          <a:bodyPr/>
          <a:lstStyle/>
          <a:p>
            <a:fld id="{C63C1ED2-EC8C-4638-8B9D-7905AE58F974}"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3" name="PlaceHolder 1"/>
          <p:cNvSpPr>
            <a:spLocks noGrp="1"/>
          </p:cNvSpPr>
          <p:nvPr>
            <p:ph type="title"/>
          </p:nvPr>
        </p:nvSpPr>
        <p:spPr>
          <a:xfrm>
            <a:off x="311760" y="744480"/>
            <a:ext cx="8520120" cy="2052360"/>
          </a:xfrm>
          <a:prstGeom prst="rect">
            <a:avLst/>
          </a:prstGeom>
          <a:noFill/>
          <a:ln w="0">
            <a:noFill/>
          </a:ln>
        </p:spPr>
        <p:txBody>
          <a:bodyPr tIns="91440" bIns="91440" anchor="b">
            <a:normAutofit/>
          </a:bodyPr>
          <a:lstStyle/>
          <a:p>
            <a:pPr indent="0">
              <a:buNone/>
            </a:pPr>
            <a:r>
              <a:rPr lang="en-US" sz="5200" b="0" strike="noStrike" spc="-1">
                <a:solidFill>
                  <a:srgbClr val="000000"/>
                </a:solidFill>
                <a:latin typeface="Arial"/>
              </a:rPr>
              <a:t>Click to edit the title text format</a:t>
            </a:r>
          </a:p>
        </p:txBody>
      </p:sp>
      <p:sp>
        <p:nvSpPr>
          <p:cNvPr id="4" name="PlaceHolder 2"/>
          <p:cNvSpPr>
            <a:spLocks noGrp="1"/>
          </p:cNvSpPr>
          <p:nvPr>
            <p:ph type="sldNum" idx="1"/>
          </p:nvPr>
        </p:nvSpPr>
        <p:spPr>
          <a:xfrm>
            <a:off x="8472600" y="4663080"/>
            <a:ext cx="548280" cy="393120"/>
          </a:xfrm>
          <a:prstGeom prst="rect">
            <a:avLst/>
          </a:prstGeom>
          <a:noFill/>
          <a:ln w="0">
            <a:noFill/>
          </a:ln>
        </p:spPr>
        <p:txBody>
          <a:bodyPr tIns="91440" bIns="91440" anchor="ctr">
            <a:normAutofit/>
          </a:bodyPr>
          <a:lstStyle>
            <a:lvl1pPr indent="0" algn="r">
              <a:lnSpc>
                <a:spcPct val="100000"/>
              </a:lnSpc>
              <a:buNone/>
              <a:tabLst>
                <a:tab pos="0" algn="l"/>
              </a:tabLst>
              <a:defRPr lang="en" sz="1000" b="0" strike="noStrike" spc="-1">
                <a:solidFill>
                  <a:schemeClr val="lt2"/>
                </a:solidFill>
                <a:latin typeface="Arial"/>
                <a:ea typeface="Arial"/>
              </a:defRPr>
            </a:lvl1pPr>
          </a:lstStyle>
          <a:p>
            <a:pPr indent="0" algn="r">
              <a:lnSpc>
                <a:spcPct val="100000"/>
              </a:lnSpc>
              <a:buNone/>
              <a:tabLst>
                <a:tab pos="0" algn="l"/>
              </a:tabLst>
            </a:pPr>
            <a:fld id="{3DE4AF93-89BC-4BBF-BA8E-AA67586BD1A8}" type="slidenum">
              <a:rPr lang="en" sz="1000" b="0" strike="noStrike" spc="-1">
                <a:solidFill>
                  <a:schemeClr val="lt2"/>
                </a:solidFill>
                <a:latin typeface="Arial"/>
                <a:ea typeface="Arial"/>
              </a:rPr>
              <a:t>‹№›</a:t>
            </a:fld>
            <a:endParaRPr lang="en-US" sz="1000" b="0" strike="noStrike" spc="-1">
              <a:solidFill>
                <a:srgbClr val="FFFFFF"/>
              </a:solidFill>
              <a:latin typeface="Times New Roman"/>
            </a:endParaRPr>
          </a:p>
        </p:txBody>
      </p:sp>
      <p:sp>
        <p:nvSpPr>
          <p:cNvPr id="2" name="PlaceHolder 3"/>
          <p:cNvSpPr>
            <a:spLocks noGrp="1"/>
          </p:cNvSpPr>
          <p:nvPr>
            <p:ph type="body"/>
          </p:nvPr>
        </p:nvSpPr>
        <p:spPr>
          <a:xfrm>
            <a:off x="457200" y="1203480"/>
            <a:ext cx="8229240" cy="2982960"/>
          </a:xfrm>
          <a:prstGeom prst="rect">
            <a:avLst/>
          </a:prstGeom>
          <a:noFill/>
          <a:ln w="0">
            <a:noFill/>
          </a:ln>
        </p:spPr>
        <p:txBody>
          <a:bodyPr lIns="0" tIns="0" rIns="0" bIns="0" anchor="t">
            <a:normAutofit/>
          </a:bodyPr>
          <a:lstStyle/>
          <a:p>
            <a:pPr marL="432000" indent="-324000">
              <a:spcBef>
                <a:spcPts val="1417"/>
              </a:spcBef>
              <a:buClr>
                <a:srgbClr val="FFFFFF"/>
              </a:buClr>
              <a:buSzPct val="45000"/>
              <a:buFont typeface="Wingdings" charset="2"/>
              <a:buChar char=""/>
            </a:pPr>
            <a:r>
              <a:rPr lang="en-US" sz="1400" b="0" strike="noStrike" spc="-1">
                <a:solidFill>
                  <a:srgbClr val="000000"/>
                </a:solidFill>
                <a:latin typeface="Arial"/>
              </a:rPr>
              <a:t>Click to edit the outline text format</a:t>
            </a:r>
          </a:p>
          <a:p>
            <a:pPr marL="864000" lvl="1" indent="-324000">
              <a:spcBef>
                <a:spcPts val="1134"/>
              </a:spcBef>
              <a:buClr>
                <a:srgbClr val="FFFFFF"/>
              </a:buClr>
              <a:buSzPct val="75000"/>
              <a:buFont typeface="Symbol" charset="2"/>
              <a:buChar char=""/>
            </a:pPr>
            <a:r>
              <a:rPr lang="en-US" sz="1400" b="0" strike="noStrike" spc="-1">
                <a:solidFill>
                  <a:srgbClr val="000000"/>
                </a:solidFill>
                <a:latin typeface="Arial"/>
              </a:rPr>
              <a:t>Second Outline Level</a:t>
            </a:r>
          </a:p>
          <a:p>
            <a:pPr marL="1296000" lvl="2" indent="-288000">
              <a:spcBef>
                <a:spcPts val="850"/>
              </a:spcBef>
              <a:buClr>
                <a:srgbClr val="FFFFFF"/>
              </a:buClr>
              <a:buSzPct val="45000"/>
              <a:buFont typeface="Wingdings" charset="2"/>
              <a:buChar char=""/>
            </a:pPr>
            <a:r>
              <a:rPr lang="en-US" sz="1400" b="0" strike="noStrike" spc="-1">
                <a:solidFill>
                  <a:srgbClr val="000000"/>
                </a:solidFill>
                <a:latin typeface="Arial"/>
              </a:rPr>
              <a:t>Third Outline Level</a:t>
            </a:r>
          </a:p>
          <a:p>
            <a:pPr marL="1728000" lvl="3" indent="-216000">
              <a:spcBef>
                <a:spcPts val="567"/>
              </a:spcBef>
              <a:buClr>
                <a:srgbClr val="FFFFFF"/>
              </a:buClr>
              <a:buSzPct val="75000"/>
              <a:buFont typeface="Symbol" charset="2"/>
              <a:buChar char=""/>
            </a:pPr>
            <a:r>
              <a:rPr lang="en-US" sz="1400" b="0" strike="noStrike" spc="-1">
                <a:solidFill>
                  <a:srgbClr val="000000"/>
                </a:solidFill>
                <a:latin typeface="Arial"/>
              </a:rPr>
              <a:t>Fourth Outline Level</a:t>
            </a:r>
          </a:p>
          <a:p>
            <a:pPr marL="2160000" lvl="4" indent="-216000">
              <a:spcBef>
                <a:spcPts val="283"/>
              </a:spcBef>
              <a:buClr>
                <a:srgbClr val="FFFFFF"/>
              </a:buClr>
              <a:buSzPct val="45000"/>
              <a:buFont typeface="Wingdings" charset="2"/>
              <a:buChar char=""/>
            </a:pPr>
            <a:r>
              <a:rPr lang="en-US" sz="2000" b="0" strike="noStrike" spc="-1">
                <a:solidFill>
                  <a:srgbClr val="000000"/>
                </a:solidFill>
                <a:latin typeface="Arial"/>
              </a:rPr>
              <a:t>Fifth Outline Level</a:t>
            </a:r>
          </a:p>
          <a:p>
            <a:pPr marL="2592000" lvl="5" indent="-216000">
              <a:spcBef>
                <a:spcPts val="283"/>
              </a:spcBef>
              <a:buClr>
                <a:srgbClr val="FFFFFF"/>
              </a:buClr>
              <a:buSzPct val="45000"/>
              <a:buFont typeface="Wingdings" charset="2"/>
              <a:buChar char=""/>
            </a:pPr>
            <a:r>
              <a:rPr lang="en-US" sz="2000" b="0" strike="noStrike" spc="-1">
                <a:solidFill>
                  <a:srgbClr val="000000"/>
                </a:solidFill>
                <a:latin typeface="Arial"/>
              </a:rPr>
              <a:t>Sixth Outline Level</a:t>
            </a:r>
          </a:p>
          <a:p>
            <a:pPr marL="3024000" lvl="6" indent="-216000">
              <a:spcBef>
                <a:spcPts val="283"/>
              </a:spcBef>
              <a:buClr>
                <a:srgbClr val="FFFFFF"/>
              </a:buClr>
              <a:buSzPct val="45000"/>
              <a:buFont typeface="Wingdings" charset="2"/>
              <a:buChar char=""/>
            </a:pPr>
            <a:r>
              <a:rPr lang="en-US"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39" name="PlaceHolder 1"/>
          <p:cNvSpPr>
            <a:spLocks noGrp="1"/>
          </p:cNvSpPr>
          <p:nvPr>
            <p:ph type="title"/>
          </p:nvPr>
        </p:nvSpPr>
        <p:spPr>
          <a:xfrm>
            <a:off x="311760" y="444960"/>
            <a:ext cx="8520120" cy="572400"/>
          </a:xfrm>
          <a:prstGeom prst="rect">
            <a:avLst/>
          </a:prstGeom>
          <a:noFill/>
          <a:ln w="0">
            <a:noFill/>
          </a:ln>
        </p:spPr>
        <p:txBody>
          <a:bodyPr tIns="91440" bIns="91440" anchor="t">
            <a:normAutofit fontScale="93000"/>
          </a:bodyPr>
          <a:lstStyle/>
          <a:p>
            <a:pPr indent="0">
              <a:buNone/>
            </a:pPr>
            <a:r>
              <a:rPr lang="en-US" sz="2800" b="0" strike="noStrike" spc="-1">
                <a:solidFill>
                  <a:srgbClr val="000000"/>
                </a:solidFill>
                <a:latin typeface="Arial"/>
              </a:rPr>
              <a:t>Click to edit the title text format</a:t>
            </a:r>
          </a:p>
        </p:txBody>
      </p:sp>
      <p:sp>
        <p:nvSpPr>
          <p:cNvPr id="40" name="PlaceHolder 2"/>
          <p:cNvSpPr>
            <a:spLocks noGrp="1"/>
          </p:cNvSpPr>
          <p:nvPr>
            <p:ph type="body"/>
          </p:nvPr>
        </p:nvSpPr>
        <p:spPr>
          <a:xfrm>
            <a:off x="311760" y="1152360"/>
            <a:ext cx="8520120" cy="3416040"/>
          </a:xfrm>
          <a:prstGeom prst="rect">
            <a:avLst/>
          </a:prstGeom>
          <a:noFill/>
          <a:ln w="0">
            <a:noFill/>
          </a:ln>
        </p:spPr>
        <p:txBody>
          <a:bodyPr tIns="91440" bIns="91440" anchor="t">
            <a:normAutofit/>
          </a:bodyPr>
          <a:lstStyle/>
          <a:p>
            <a:pPr marL="432000" indent="-324000">
              <a:spcBef>
                <a:spcPts val="1417"/>
              </a:spcBef>
              <a:buClr>
                <a:srgbClr val="FFFFFF"/>
              </a:buClr>
              <a:buSzPct val="45000"/>
              <a:buFont typeface="Wingdings" charset="2"/>
              <a:buChar char=""/>
            </a:pPr>
            <a:r>
              <a:rPr lang="en-US" sz="1800" b="0" strike="noStrike" spc="-1">
                <a:solidFill>
                  <a:srgbClr val="000000"/>
                </a:solidFill>
                <a:latin typeface="Arial"/>
              </a:rPr>
              <a:t>Click to edit the outline text format</a:t>
            </a:r>
          </a:p>
          <a:p>
            <a:pPr marL="864000" lvl="1" indent="-324000">
              <a:spcBef>
                <a:spcPts val="1134"/>
              </a:spcBef>
              <a:buClr>
                <a:srgbClr val="FFFFFF"/>
              </a:buClr>
              <a:buSzPct val="75000"/>
              <a:buFont typeface="Symbol" charset="2"/>
              <a:buChar char=""/>
            </a:pPr>
            <a:r>
              <a:rPr lang="en-US" sz="1800" b="0" strike="noStrike" spc="-1">
                <a:solidFill>
                  <a:srgbClr val="000000"/>
                </a:solidFill>
                <a:latin typeface="Arial"/>
              </a:rPr>
              <a:t>Second Outline Level</a:t>
            </a:r>
          </a:p>
          <a:p>
            <a:pPr marL="1296000" lvl="2" indent="-288000">
              <a:spcBef>
                <a:spcPts val="850"/>
              </a:spcBef>
              <a:buClr>
                <a:srgbClr val="FFFFFF"/>
              </a:buClr>
              <a:buSzPct val="45000"/>
              <a:buFont typeface="Wingdings" charset="2"/>
              <a:buChar char=""/>
            </a:pPr>
            <a:r>
              <a:rPr lang="en-US" sz="1800" b="0" strike="noStrike" spc="-1">
                <a:solidFill>
                  <a:srgbClr val="000000"/>
                </a:solidFill>
                <a:latin typeface="Arial"/>
              </a:rPr>
              <a:t>Third Outline Level</a:t>
            </a:r>
          </a:p>
          <a:p>
            <a:pPr marL="1728000" lvl="3" indent="-216000">
              <a:spcBef>
                <a:spcPts val="567"/>
              </a:spcBef>
              <a:buClr>
                <a:srgbClr val="FFFFFF"/>
              </a:buClr>
              <a:buSzPct val="75000"/>
              <a:buFont typeface="Symbol" charset="2"/>
              <a:buChar char=""/>
            </a:pPr>
            <a:r>
              <a:rPr lang="en-US" sz="1800" b="0" strike="noStrike" spc="-1">
                <a:solidFill>
                  <a:srgbClr val="000000"/>
                </a:solidFill>
                <a:latin typeface="Arial"/>
              </a:rPr>
              <a:t>Fourth Outline Level</a:t>
            </a:r>
          </a:p>
          <a:p>
            <a:pPr marL="2160000" lvl="4" indent="-216000">
              <a:spcBef>
                <a:spcPts val="283"/>
              </a:spcBef>
              <a:buClr>
                <a:srgbClr val="FFFFFF"/>
              </a:buClr>
              <a:buSzPct val="45000"/>
              <a:buFont typeface="Wingdings" charset="2"/>
              <a:buChar char=""/>
            </a:pPr>
            <a:r>
              <a:rPr lang="en-US" sz="1800" b="0" strike="noStrike" spc="-1">
                <a:solidFill>
                  <a:srgbClr val="000000"/>
                </a:solidFill>
                <a:latin typeface="Arial"/>
              </a:rPr>
              <a:t>Fifth Outline Level</a:t>
            </a:r>
          </a:p>
          <a:p>
            <a:pPr marL="2592000" lvl="5" indent="-216000">
              <a:spcBef>
                <a:spcPts val="283"/>
              </a:spcBef>
              <a:buClr>
                <a:srgbClr val="FFFFFF"/>
              </a:buClr>
              <a:buSzPct val="45000"/>
              <a:buFont typeface="Wingdings" charset="2"/>
              <a:buChar char=""/>
            </a:pPr>
            <a:r>
              <a:rPr lang="en-US" sz="1800" b="0" strike="noStrike" spc="-1">
                <a:solidFill>
                  <a:srgbClr val="000000"/>
                </a:solidFill>
                <a:latin typeface="Arial"/>
              </a:rPr>
              <a:t>Sixth Outline Level</a:t>
            </a:r>
          </a:p>
          <a:p>
            <a:pPr marL="3024000" lvl="6" indent="-216000">
              <a:spcBef>
                <a:spcPts val="283"/>
              </a:spcBef>
              <a:buClr>
                <a:srgbClr val="FFFFFF"/>
              </a:buClr>
              <a:buSzPct val="45000"/>
              <a:buFont typeface="Wingdings" charset="2"/>
              <a:buChar char=""/>
            </a:pPr>
            <a:r>
              <a:rPr lang="en-US" sz="1800" b="0" strike="noStrike" spc="-1">
                <a:solidFill>
                  <a:srgbClr val="000000"/>
                </a:solidFill>
                <a:latin typeface="Arial"/>
              </a:rPr>
              <a:t>Seventh Outline Level</a:t>
            </a:r>
          </a:p>
        </p:txBody>
      </p:sp>
      <p:sp>
        <p:nvSpPr>
          <p:cNvPr id="41" name="PlaceHolder 3"/>
          <p:cNvSpPr>
            <a:spLocks noGrp="1"/>
          </p:cNvSpPr>
          <p:nvPr>
            <p:ph type="sldNum" idx="2"/>
          </p:nvPr>
        </p:nvSpPr>
        <p:spPr>
          <a:xfrm>
            <a:off x="8472600" y="4663080"/>
            <a:ext cx="548280" cy="393120"/>
          </a:xfrm>
          <a:prstGeom prst="rect">
            <a:avLst/>
          </a:prstGeom>
          <a:noFill/>
          <a:ln w="0">
            <a:noFill/>
          </a:ln>
        </p:spPr>
        <p:txBody>
          <a:bodyPr tIns="91440" bIns="91440" anchor="ctr">
            <a:normAutofit/>
          </a:bodyPr>
          <a:lstStyle>
            <a:lvl1pPr indent="0" algn="r">
              <a:lnSpc>
                <a:spcPct val="100000"/>
              </a:lnSpc>
              <a:buNone/>
              <a:tabLst>
                <a:tab pos="0" algn="l"/>
              </a:tabLst>
              <a:defRPr lang="en" sz="1000" b="0" strike="noStrike" spc="-1">
                <a:solidFill>
                  <a:schemeClr val="lt2"/>
                </a:solidFill>
                <a:latin typeface="Arial"/>
                <a:ea typeface="Arial"/>
              </a:defRPr>
            </a:lvl1pPr>
          </a:lstStyle>
          <a:p>
            <a:pPr indent="0" algn="r">
              <a:lnSpc>
                <a:spcPct val="100000"/>
              </a:lnSpc>
              <a:buNone/>
              <a:tabLst>
                <a:tab pos="0" algn="l"/>
              </a:tabLst>
            </a:pPr>
            <a:fld id="{2E4E0A3E-8DA9-48D0-A8FC-5B0136F310D9}" type="slidenum">
              <a:rPr lang="en" sz="1000" b="0" strike="noStrike" spc="-1">
                <a:solidFill>
                  <a:schemeClr val="lt2"/>
                </a:solidFill>
                <a:latin typeface="Arial"/>
                <a:ea typeface="Arial"/>
              </a:rPr>
              <a:t>‹№›</a:t>
            </a:fld>
            <a:endParaRPr lang="en-US" sz="1000" b="0" strike="noStrike" spc="-1">
              <a:solidFill>
                <a:srgbClr val="FFFFFF"/>
              </a:solidFill>
              <a:latin typeface="Times New Roman"/>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Layout" Target="../slideLayouts/slideLayout15.xml"/><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4.png"/><Relationship Id="rId1" Type="http://schemas.openxmlformats.org/officeDocument/2006/relationships/slideLayout" Target="../slideLayouts/slideLayout15.xml"/><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5.xml"/><Relationship Id="rId5" Type="http://schemas.openxmlformats.org/officeDocument/2006/relationships/image" Target="../media/image33.jpe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15.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15.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5.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slideLayout" Target="../slideLayouts/slideLayout1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Google Shape;54;p13"/>
          <p:cNvPicPr/>
          <p:nvPr/>
        </p:nvPicPr>
        <p:blipFill>
          <a:blip r:embed="rId2"/>
          <a:stretch/>
        </p:blipFill>
        <p:spPr>
          <a:xfrm>
            <a:off x="2022840" y="704880"/>
            <a:ext cx="5419440" cy="351432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xmlns:p15="http://schemas.microsoft.com/office/powerpoint/2012/main">
      <p:transition spd="slow">
        <p:split dir="out" orient="vert"/>
      </p:transition>
    </mc:Fallback>
  </mc:AlternateContent>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10" presetClass="entr"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additive="repl">
                                        <p:cTn id="7" dur="6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Google Shape;136;p23"/>
          <p:cNvPicPr/>
          <p:nvPr/>
        </p:nvPicPr>
        <p:blipFill>
          <a:blip r:embed="rId2"/>
          <a:stretch/>
        </p:blipFill>
        <p:spPr>
          <a:xfrm>
            <a:off x="526320" y="330120"/>
            <a:ext cx="872280" cy="822240"/>
          </a:xfrm>
          <a:prstGeom prst="rect">
            <a:avLst/>
          </a:prstGeom>
          <a:ln w="0">
            <a:noFill/>
          </a:ln>
        </p:spPr>
      </p:pic>
      <p:sp>
        <p:nvSpPr>
          <p:cNvPr id="121" name="Google Shape;137;p23"/>
          <p:cNvSpPr/>
          <p:nvPr/>
        </p:nvSpPr>
        <p:spPr>
          <a:xfrm>
            <a:off x="634680" y="492480"/>
            <a:ext cx="6451560" cy="723960"/>
          </a:xfrm>
          <a:prstGeom prst="rect">
            <a:avLst/>
          </a:prstGeom>
          <a:noFill/>
          <a:ln w="0">
            <a:noFill/>
          </a:ln>
        </p:spPr>
        <p:style>
          <a:lnRef idx="0">
            <a:scrgbClr r="0" g="0" b="0"/>
          </a:lnRef>
          <a:fillRef idx="0">
            <a:scrgbClr r="0" g="0" b="0"/>
          </a:fillRef>
          <a:effectRef idx="0">
            <a:scrgbClr r="0" g="0" b="0"/>
          </a:effectRef>
          <a:fontRef idx="minor"/>
        </p:style>
        <p:txBody>
          <a:bodyPr tIns="91440" bIns="91440" anchor="t">
            <a:spAutoFit/>
          </a:bodyPr>
          <a:lstStyle/>
          <a:p>
            <a:pPr marL="457200">
              <a:lnSpc>
                <a:spcPct val="115000"/>
              </a:lnSpc>
              <a:spcBef>
                <a:spcPts val="1199"/>
              </a:spcBef>
              <a:spcAft>
                <a:spcPts val="1199"/>
              </a:spcAft>
              <a:tabLst>
                <a:tab pos="0" algn="l"/>
              </a:tabLst>
            </a:pPr>
            <a:r>
              <a:rPr lang="en" sz="2200" b="0" strike="noStrike" spc="-1">
                <a:solidFill>
                  <a:srgbClr val="C2A363"/>
                </a:solidFill>
                <a:latin typeface="Times New Roman"/>
                <a:ea typeface="Times New Roman"/>
              </a:rPr>
              <a:t>    </a:t>
            </a:r>
            <a:r>
              <a:rPr lang="en" sz="3090" b="0" strike="noStrike" spc="-1">
                <a:solidFill>
                  <a:srgbClr val="C2A363"/>
                </a:solidFill>
                <a:latin typeface="Times New Roman"/>
                <a:ea typeface="Times New Roman"/>
              </a:rPr>
              <a:t> Poseidon Beach Resort *****</a:t>
            </a:r>
            <a:endParaRPr lang="en-US" sz="3090" b="0" strike="noStrike" spc="-1">
              <a:solidFill>
                <a:srgbClr val="FFFFFF"/>
              </a:solidFill>
              <a:latin typeface="Arial"/>
            </a:endParaRPr>
          </a:p>
        </p:txBody>
      </p:sp>
      <p:sp>
        <p:nvSpPr>
          <p:cNvPr id="123" name="Google Shape;139;p23"/>
          <p:cNvSpPr/>
          <p:nvPr/>
        </p:nvSpPr>
        <p:spPr>
          <a:xfrm>
            <a:off x="634680" y="1265760"/>
            <a:ext cx="7863840" cy="1661993"/>
          </a:xfrm>
          <a:prstGeom prst="rect">
            <a:avLst/>
          </a:prstGeom>
          <a:noFill/>
          <a:ln w="0">
            <a:noFill/>
          </a:ln>
        </p:spPr>
        <p:style>
          <a:lnRef idx="0">
            <a:scrgbClr r="0" g="0" b="0"/>
          </a:lnRef>
          <a:fillRef idx="0">
            <a:scrgbClr r="0" g="0" b="0"/>
          </a:fillRef>
          <a:effectRef idx="0">
            <a:scrgbClr r="0" g="0" b="0"/>
          </a:effectRef>
          <a:fontRef idx="minor"/>
        </p:style>
        <p:txBody>
          <a:bodyPr lIns="91440" tIns="91440" rIns="91440" bIns="91440" anchor="t">
            <a:spAutoFit/>
          </a:bodyPr>
          <a:lstStyle/>
          <a:p>
            <a:pPr algn="just">
              <a:lnSpc>
                <a:spcPct val="100000"/>
              </a:lnSpc>
              <a:tabLst>
                <a:tab pos="0" algn="l"/>
              </a:tabLst>
            </a:pPr>
            <a:r>
              <a:rPr lang="en-US" sz="1200" b="0" strike="noStrike" spc="-1" dirty="0">
                <a:solidFill>
                  <a:srgbClr val="C2A363"/>
                </a:solidFill>
                <a:latin typeface="Times New Roman"/>
                <a:ea typeface="Times New Roman"/>
              </a:rPr>
              <a:t>Elegant and exclusive, Poseidon Beach Resort 5* is the most luxurious and newest hotel in the Bulgarian Sun Hotels chain, opened in 2024</a:t>
            </a:r>
            <a:r>
              <a:rPr lang="ru-RU" sz="1200" b="0" strike="noStrike" spc="-1" dirty="0">
                <a:solidFill>
                  <a:srgbClr val="C2A363"/>
                </a:solidFill>
                <a:latin typeface="Times New Roman"/>
                <a:ea typeface="Times New Roman"/>
              </a:rPr>
              <a:t>.</a:t>
            </a:r>
          </a:p>
          <a:p>
            <a:pPr algn="just">
              <a:lnSpc>
                <a:spcPct val="100000"/>
              </a:lnSpc>
              <a:tabLst>
                <a:tab pos="0" algn="l"/>
              </a:tabLst>
            </a:pPr>
            <a:endParaRPr lang="ru-RU" sz="1200" spc="-1" dirty="0">
              <a:solidFill>
                <a:srgbClr val="FFFFFF"/>
              </a:solidFill>
              <a:latin typeface="Arial"/>
            </a:endParaRPr>
          </a:p>
          <a:p>
            <a:pPr algn="just">
              <a:lnSpc>
                <a:spcPct val="100000"/>
              </a:lnSpc>
              <a:tabLst>
                <a:tab pos="0" algn="l"/>
              </a:tabLst>
            </a:pPr>
            <a:r>
              <a:rPr lang="en" sz="1200" b="0" strike="noStrike" spc="-1" dirty="0">
                <a:solidFill>
                  <a:srgbClr val="C2A363"/>
                </a:solidFill>
                <a:latin typeface="Times New Roman"/>
                <a:ea typeface="Times New Roman"/>
              </a:rPr>
              <a:t>Contemporary and striking with exquisite classic details, the five-star Poseidon Beach Resort is located in the heart of the resort Golden Sands, with a unique view of the beach.</a:t>
            </a:r>
            <a:endParaRPr lang="en-US" sz="1200" b="0" strike="noStrike" spc="-1" dirty="0">
              <a:solidFill>
                <a:srgbClr val="FFFFFF"/>
              </a:solidFill>
              <a:latin typeface="Arial"/>
            </a:endParaRPr>
          </a:p>
          <a:p>
            <a:pPr algn="just">
              <a:lnSpc>
                <a:spcPct val="100000"/>
              </a:lnSpc>
              <a:tabLst>
                <a:tab pos="0" algn="l"/>
              </a:tabLst>
            </a:pPr>
            <a:endParaRPr lang="en-US" sz="1200" b="0" strike="noStrike" spc="-1" dirty="0">
              <a:solidFill>
                <a:srgbClr val="FFFFFF"/>
              </a:solidFill>
              <a:latin typeface="Arial"/>
            </a:endParaRPr>
          </a:p>
          <a:p>
            <a:pPr algn="just">
              <a:lnSpc>
                <a:spcPct val="100000"/>
              </a:lnSpc>
              <a:tabLst>
                <a:tab pos="0" algn="l"/>
              </a:tabLst>
            </a:pPr>
            <a:r>
              <a:rPr lang="en-US" sz="1200" b="0" strike="noStrike" spc="-1" dirty="0">
                <a:solidFill>
                  <a:srgbClr val="C2A363"/>
                </a:solidFill>
                <a:latin typeface="Times New Roman"/>
                <a:ea typeface="Times New Roman"/>
              </a:rPr>
              <a:t>Nearby the hotel, you can find attractions such as the </a:t>
            </a:r>
            <a:r>
              <a:rPr lang="en-US" sz="1200" b="0" strike="noStrike" spc="-1" dirty="0" err="1">
                <a:solidFill>
                  <a:srgbClr val="C2A363"/>
                </a:solidFill>
                <a:latin typeface="Times New Roman"/>
                <a:ea typeface="Times New Roman"/>
              </a:rPr>
              <a:t>Aladzha</a:t>
            </a:r>
            <a:r>
              <a:rPr lang="en-US" sz="1200" b="0" strike="noStrike" spc="-1" dirty="0">
                <a:solidFill>
                  <a:srgbClr val="C2A363"/>
                </a:solidFill>
                <a:latin typeface="Times New Roman"/>
                <a:ea typeface="Times New Roman"/>
              </a:rPr>
              <a:t> Monastery, as well as a 4-kilometer sandy beach and a shopping area.</a:t>
            </a:r>
            <a:endParaRPr lang="en-US" sz="1200" b="0" strike="noStrike" spc="-1" dirty="0">
              <a:solidFill>
                <a:srgbClr val="FFFFFF"/>
              </a:solidFill>
              <a:latin typeface="Arial"/>
            </a:endParaRPr>
          </a:p>
        </p:txBody>
      </p:sp>
      <p:pic>
        <p:nvPicPr>
          <p:cNvPr id="7" name="Рисунок 6">
            <a:extLst>
              <a:ext uri="{FF2B5EF4-FFF2-40B4-BE49-F238E27FC236}">
                <a16:creationId xmlns:a16="http://schemas.microsoft.com/office/drawing/2014/main" id="{02E91B49-4C4D-4198-AF05-7A55452611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440" y="2908440"/>
            <a:ext cx="3181355" cy="2116661"/>
          </a:xfrm>
          <a:prstGeom prst="rect">
            <a:avLst/>
          </a:prstGeom>
        </p:spPr>
      </p:pic>
      <p:pic>
        <p:nvPicPr>
          <p:cNvPr id="8" name="Рисунок 7">
            <a:extLst>
              <a:ext uri="{FF2B5EF4-FFF2-40B4-BE49-F238E27FC236}">
                <a16:creationId xmlns:a16="http://schemas.microsoft.com/office/drawing/2014/main" id="{7DC2F2E2-92AB-491A-9F11-3F4728A390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5440" y="2908439"/>
            <a:ext cx="3243926" cy="211666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PlaceHolder 1"/>
          <p:cNvSpPr>
            <a:spLocks noGrp="1"/>
          </p:cNvSpPr>
          <p:nvPr>
            <p:ph/>
          </p:nvPr>
        </p:nvSpPr>
        <p:spPr>
          <a:xfrm>
            <a:off x="526320" y="1152360"/>
            <a:ext cx="7989480" cy="3416040"/>
          </a:xfrm>
          <a:prstGeom prst="rect">
            <a:avLst/>
          </a:prstGeom>
          <a:noFill/>
          <a:ln w="0">
            <a:noFill/>
          </a:ln>
        </p:spPr>
        <p:txBody>
          <a:bodyPr tIns="91440" bIns="91440" anchor="t">
            <a:normAutofit/>
          </a:bodyPr>
          <a:lstStyle/>
          <a:p>
            <a:pPr indent="0" algn="just">
              <a:lnSpc>
                <a:spcPct val="115000"/>
              </a:lnSpc>
              <a:buNone/>
              <a:tabLst>
                <a:tab pos="0" algn="l"/>
              </a:tabLst>
            </a:pPr>
            <a:r>
              <a:rPr lang="en" sz="1200" b="0" strike="noStrike" spc="-1" dirty="0">
                <a:solidFill>
                  <a:srgbClr val="C2A363"/>
                </a:solidFill>
                <a:latin typeface="Times New Roman"/>
                <a:ea typeface="Times New Roman"/>
              </a:rPr>
              <a:t>Poseidon Beach Resort ***** has 175 deluxe and superior rooms, family rooms and presidential suite. The hotel also </a:t>
            </a:r>
            <a:r>
              <a:rPr lang="en" sz="1200" spc="-1" dirty="0">
                <a:solidFill>
                  <a:srgbClr val="C2A363"/>
                </a:solidFill>
                <a:latin typeface="Times New Roman"/>
                <a:ea typeface="Times New Roman"/>
              </a:rPr>
              <a:t>offers</a:t>
            </a:r>
            <a:r>
              <a:rPr lang="en" sz="1200" b="0" strike="noStrike" spc="-1" dirty="0">
                <a:solidFill>
                  <a:srgbClr val="C2A363"/>
                </a:solidFill>
                <a:latin typeface="Times New Roman"/>
                <a:ea typeface="Times New Roman"/>
              </a:rPr>
              <a:t> conference facilities capable of accommodating up to 600 delegates simultaneously.</a:t>
            </a:r>
            <a:endParaRPr lang="en-US" sz="1200" b="0" strike="noStrike" spc="-1" dirty="0">
              <a:solidFill>
                <a:srgbClr val="000000"/>
              </a:solidFill>
              <a:latin typeface="Arial"/>
            </a:endParaRPr>
          </a:p>
          <a:p>
            <a:pPr indent="0" algn="just">
              <a:lnSpc>
                <a:spcPct val="115000"/>
              </a:lnSpc>
              <a:spcBef>
                <a:spcPts val="1199"/>
              </a:spcBef>
              <a:buNone/>
              <a:tabLst>
                <a:tab pos="0" algn="l"/>
              </a:tabLst>
            </a:pPr>
            <a:r>
              <a:rPr lang="en" sz="1200" b="0" strike="noStrike" spc="-1" dirty="0">
                <a:solidFill>
                  <a:srgbClr val="C2A363"/>
                </a:solidFill>
                <a:latin typeface="Times New Roman"/>
                <a:ea typeface="Times New Roman"/>
              </a:rPr>
              <a:t>Whether for a family vacation, honeymoon, wedding ceremony, conference or just a relaxing holiday, Poseidon Beach Hotel in Golden Sands is a luxury destination for everyone.</a:t>
            </a:r>
            <a:endParaRPr lang="en-US" sz="1200" b="0" strike="noStrike" spc="-1" dirty="0">
              <a:solidFill>
                <a:srgbClr val="000000"/>
              </a:solidFill>
              <a:latin typeface="Arial"/>
            </a:endParaRPr>
          </a:p>
          <a:p>
            <a:pPr indent="0" algn="just">
              <a:lnSpc>
                <a:spcPct val="115000"/>
              </a:lnSpc>
              <a:spcBef>
                <a:spcPts val="1199"/>
              </a:spcBef>
              <a:buNone/>
              <a:tabLst>
                <a:tab pos="0" algn="l"/>
              </a:tabLst>
            </a:pPr>
            <a:r>
              <a:rPr lang="en" sz="1200" b="0" strike="noStrike" spc="-1" dirty="0">
                <a:solidFill>
                  <a:srgbClr val="C2A363"/>
                </a:solidFill>
                <a:latin typeface="Times New Roman"/>
                <a:ea typeface="Times New Roman"/>
              </a:rPr>
              <a:t>The hotel has a private beach and guests can take advantage of specially preserved parasols and sun loungers, or enjoy sunbathing by the infinity pool.</a:t>
            </a:r>
            <a:endParaRPr lang="en-US" sz="1200" b="0" strike="noStrike" spc="-1" dirty="0">
              <a:solidFill>
                <a:srgbClr val="000000"/>
              </a:solidFill>
              <a:latin typeface="Arial"/>
            </a:endParaRPr>
          </a:p>
          <a:p>
            <a:pPr indent="0" algn="just">
              <a:lnSpc>
                <a:spcPct val="115000"/>
              </a:lnSpc>
              <a:spcBef>
                <a:spcPts val="1199"/>
              </a:spcBef>
              <a:spcAft>
                <a:spcPts val="1199"/>
              </a:spcAft>
              <a:buNone/>
              <a:tabLst>
                <a:tab pos="0" algn="l"/>
              </a:tabLst>
            </a:pPr>
            <a:endParaRPr lang="en-US" sz="1200" b="0" strike="noStrike" spc="-1" dirty="0">
              <a:solidFill>
                <a:srgbClr val="000000"/>
              </a:solidFill>
              <a:latin typeface="Arial"/>
            </a:endParaRPr>
          </a:p>
        </p:txBody>
      </p:sp>
      <p:pic>
        <p:nvPicPr>
          <p:cNvPr id="126" name="Google Shape;146;p24"/>
          <p:cNvPicPr/>
          <p:nvPr/>
        </p:nvPicPr>
        <p:blipFill>
          <a:blip r:embed="rId2"/>
          <a:stretch/>
        </p:blipFill>
        <p:spPr>
          <a:xfrm>
            <a:off x="526320" y="330120"/>
            <a:ext cx="872280" cy="822240"/>
          </a:xfrm>
          <a:prstGeom prst="rect">
            <a:avLst/>
          </a:prstGeom>
          <a:ln w="0">
            <a:noFill/>
          </a:ln>
        </p:spPr>
      </p:pic>
      <p:pic>
        <p:nvPicPr>
          <p:cNvPr id="7" name="Google Shape;147;p24">
            <a:extLst>
              <a:ext uri="{FF2B5EF4-FFF2-40B4-BE49-F238E27FC236}">
                <a16:creationId xmlns:a16="http://schemas.microsoft.com/office/drawing/2014/main" id="{0B0717CC-C0A8-4FFD-9816-1EEC2F98AFE3}"/>
              </a:ext>
            </a:extLst>
          </p:cNvPr>
          <p:cNvPicPr/>
          <p:nvPr/>
        </p:nvPicPr>
        <p:blipFill>
          <a:blip r:embed="rId3" cstate="print">
            <a:extLst>
              <a:ext uri="{28A0092B-C50C-407E-A947-70E740481C1C}">
                <a14:useLocalDpi xmlns:a14="http://schemas.microsoft.com/office/drawing/2010/main" val="0"/>
              </a:ext>
            </a:extLst>
          </a:blip>
          <a:srcRect t="2498" b="2498"/>
          <a:stretch/>
        </p:blipFill>
        <p:spPr>
          <a:xfrm>
            <a:off x="0" y="3083760"/>
            <a:ext cx="3254400" cy="2062800"/>
          </a:xfrm>
          <a:prstGeom prst="rect">
            <a:avLst/>
          </a:prstGeom>
          <a:ln w="0">
            <a:noFill/>
          </a:ln>
        </p:spPr>
      </p:pic>
      <p:pic>
        <p:nvPicPr>
          <p:cNvPr id="8" name="Google Shape;148;p24">
            <a:extLst>
              <a:ext uri="{FF2B5EF4-FFF2-40B4-BE49-F238E27FC236}">
                <a16:creationId xmlns:a16="http://schemas.microsoft.com/office/drawing/2014/main" id="{6B76015F-3E80-455C-90B4-BA04B46E2A70}"/>
              </a:ext>
            </a:extLst>
          </p:cNvPr>
          <p:cNvPicPr/>
          <p:nvPr/>
        </p:nvPicPr>
        <p:blipFill>
          <a:blip r:embed="rId4" cstate="print">
            <a:extLst>
              <a:ext uri="{28A0092B-C50C-407E-A947-70E740481C1C}">
                <a14:useLocalDpi xmlns:a14="http://schemas.microsoft.com/office/drawing/2010/main" val="0"/>
              </a:ext>
            </a:extLst>
          </a:blip>
          <a:srcRect/>
          <a:stretch/>
        </p:blipFill>
        <p:spPr>
          <a:xfrm>
            <a:off x="3168000" y="3083760"/>
            <a:ext cx="3031200" cy="2059740"/>
          </a:xfrm>
          <a:prstGeom prst="rect">
            <a:avLst/>
          </a:prstGeom>
          <a:ln w="0">
            <a:noFill/>
          </a:ln>
        </p:spPr>
      </p:pic>
      <p:pic>
        <p:nvPicPr>
          <p:cNvPr id="9" name="Google Shape;149;p24">
            <a:extLst>
              <a:ext uri="{FF2B5EF4-FFF2-40B4-BE49-F238E27FC236}">
                <a16:creationId xmlns:a16="http://schemas.microsoft.com/office/drawing/2014/main" id="{0A1BEAB1-0267-48A5-B9E7-B2BE7539D869}"/>
              </a:ext>
            </a:extLst>
          </p:cNvPr>
          <p:cNvPicPr/>
          <p:nvPr/>
        </p:nvPicPr>
        <p:blipFill>
          <a:blip r:embed="rId5" cstate="print">
            <a:extLst>
              <a:ext uri="{28A0092B-C50C-407E-A947-70E740481C1C}">
                <a14:useLocalDpi xmlns:a14="http://schemas.microsoft.com/office/drawing/2010/main" val="0"/>
              </a:ext>
            </a:extLst>
          </a:blip>
          <a:srcRect/>
          <a:stretch/>
        </p:blipFill>
        <p:spPr>
          <a:xfrm>
            <a:off x="6131852" y="3078360"/>
            <a:ext cx="3105747" cy="2062800"/>
          </a:xfrm>
          <a:prstGeom prst="rect">
            <a:avLst/>
          </a:prstGeom>
          <a:ln w="0">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PlaceHolder 1"/>
          <p:cNvSpPr>
            <a:spLocks noGrp="1"/>
          </p:cNvSpPr>
          <p:nvPr>
            <p:ph/>
          </p:nvPr>
        </p:nvSpPr>
        <p:spPr>
          <a:xfrm>
            <a:off x="1865376" y="231240"/>
            <a:ext cx="6897624" cy="3416040"/>
          </a:xfrm>
          <a:prstGeom prst="rect">
            <a:avLst/>
          </a:prstGeom>
          <a:noFill/>
          <a:ln w="0">
            <a:noFill/>
          </a:ln>
        </p:spPr>
        <p:txBody>
          <a:bodyPr tIns="91440" bIns="91440" anchor="t">
            <a:normAutofit/>
          </a:bodyPr>
          <a:lstStyle/>
          <a:p>
            <a:pPr indent="0" algn="just">
              <a:lnSpc>
                <a:spcPct val="115000"/>
              </a:lnSpc>
              <a:buNone/>
              <a:tabLst>
                <a:tab pos="0" algn="l"/>
              </a:tabLst>
            </a:pPr>
            <a:r>
              <a:rPr lang="en-US" sz="1200" b="0" strike="noStrike" spc="-1" dirty="0">
                <a:solidFill>
                  <a:srgbClr val="C2A363"/>
                </a:solidFill>
                <a:latin typeface="Times New Roman"/>
                <a:ea typeface="Times New Roman"/>
              </a:rPr>
              <a:t>Little guests can enjoy the kids' club, which offers a variety of activities both indoors and outdoors, including babysitting services, allowing parents to relax in the spa with a modern gym featuring glass walls and views of the landscaped pool and the lush forest of the Golden Sands Natural Park.</a:t>
            </a:r>
            <a:endParaRPr lang="ru-RU" sz="1200" b="0" strike="noStrike" spc="-1" dirty="0">
              <a:solidFill>
                <a:srgbClr val="C2A363"/>
              </a:solidFill>
              <a:latin typeface="Times New Roman"/>
              <a:ea typeface="Times New Roman"/>
            </a:endParaRPr>
          </a:p>
          <a:p>
            <a:pPr indent="0" algn="just">
              <a:lnSpc>
                <a:spcPct val="115000"/>
              </a:lnSpc>
              <a:buNone/>
              <a:tabLst>
                <a:tab pos="0" algn="l"/>
              </a:tabLst>
            </a:pPr>
            <a:r>
              <a:rPr lang="en-US" sz="1200" b="0" strike="noStrike" spc="-1" dirty="0">
                <a:solidFill>
                  <a:srgbClr val="C2A363"/>
                </a:solidFill>
                <a:latin typeface="Times New Roman"/>
                <a:ea typeface="Times New Roman"/>
              </a:rPr>
              <a:t>The spa center is located opposite the luxurious outdoor landscaped pool — a true paradise for tranquility and complete relaxation. Highly qualified therapists will ensure that the mind, body, and spirit of the guests at Poseidon Beach Resort ***** are rejuvenated through a unique hammam treatment concept that combines traditional methods from Europe and the Far East.</a:t>
            </a:r>
            <a:endParaRPr lang="en-US" sz="1200" b="0" strike="noStrike" spc="-1" dirty="0">
              <a:solidFill>
                <a:srgbClr val="000000"/>
              </a:solidFill>
              <a:latin typeface="Arial"/>
            </a:endParaRPr>
          </a:p>
          <a:p>
            <a:pPr indent="0" algn="just">
              <a:lnSpc>
                <a:spcPct val="115000"/>
              </a:lnSpc>
              <a:spcBef>
                <a:spcPts val="1199"/>
              </a:spcBef>
              <a:spcAft>
                <a:spcPts val="1199"/>
              </a:spcAft>
              <a:buNone/>
              <a:tabLst>
                <a:tab pos="0" algn="l"/>
              </a:tabLst>
            </a:pPr>
            <a:endParaRPr lang="en-US" sz="1200" b="0" strike="noStrike" spc="-1" dirty="0">
              <a:solidFill>
                <a:srgbClr val="000000"/>
              </a:solidFill>
              <a:latin typeface="Arial"/>
            </a:endParaRPr>
          </a:p>
        </p:txBody>
      </p:sp>
      <p:pic>
        <p:nvPicPr>
          <p:cNvPr id="131" name="Google Shape;155;p25"/>
          <p:cNvPicPr/>
          <p:nvPr/>
        </p:nvPicPr>
        <p:blipFill>
          <a:blip r:embed="rId2"/>
          <a:stretch/>
        </p:blipFill>
        <p:spPr>
          <a:xfrm>
            <a:off x="526320" y="330120"/>
            <a:ext cx="872280" cy="822240"/>
          </a:xfrm>
          <a:prstGeom prst="rect">
            <a:avLst/>
          </a:prstGeom>
          <a:ln w="0">
            <a:noFill/>
          </a:ln>
        </p:spPr>
      </p:pic>
      <p:pic>
        <p:nvPicPr>
          <p:cNvPr id="6" name="Рисунок 5">
            <a:extLst>
              <a:ext uri="{FF2B5EF4-FFF2-40B4-BE49-F238E27FC236}">
                <a16:creationId xmlns:a16="http://schemas.microsoft.com/office/drawing/2014/main" id="{473134BE-7AB2-4596-A05B-C7B6741DF3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2463894"/>
            <a:ext cx="3854614" cy="2571750"/>
          </a:xfrm>
          <a:prstGeom prst="rect">
            <a:avLst/>
          </a:prstGeom>
        </p:spPr>
      </p:pic>
      <p:pic>
        <p:nvPicPr>
          <p:cNvPr id="7" name="Рисунок 6">
            <a:extLst>
              <a:ext uri="{FF2B5EF4-FFF2-40B4-BE49-F238E27FC236}">
                <a16:creationId xmlns:a16="http://schemas.microsoft.com/office/drawing/2014/main" id="{3FE21EB3-643E-45A9-848F-6222CC131F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6600" y="2463894"/>
            <a:ext cx="3854614" cy="25717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PlaceHolder 1"/>
          <p:cNvSpPr>
            <a:spLocks noGrp="1"/>
          </p:cNvSpPr>
          <p:nvPr>
            <p:ph/>
          </p:nvPr>
        </p:nvSpPr>
        <p:spPr>
          <a:xfrm>
            <a:off x="526320" y="1152360"/>
            <a:ext cx="8124840" cy="3416040"/>
          </a:xfrm>
          <a:prstGeom prst="rect">
            <a:avLst/>
          </a:prstGeom>
          <a:noFill/>
          <a:ln w="0">
            <a:noFill/>
          </a:ln>
        </p:spPr>
        <p:txBody>
          <a:bodyPr tIns="91440" bIns="91440" anchor="t">
            <a:normAutofit/>
          </a:bodyPr>
          <a:lstStyle/>
          <a:p>
            <a:pPr indent="0" algn="just">
              <a:lnSpc>
                <a:spcPct val="115000"/>
              </a:lnSpc>
              <a:buNone/>
              <a:tabLst>
                <a:tab pos="0" algn="l"/>
              </a:tabLst>
            </a:pPr>
            <a:r>
              <a:rPr lang="en-US" sz="1200" b="0" strike="noStrike" spc="-1" dirty="0">
                <a:solidFill>
                  <a:srgbClr val="C2A363"/>
                </a:solidFill>
                <a:latin typeface="Times New Roman"/>
                <a:ea typeface="Times New Roman"/>
              </a:rPr>
              <a:t>Poseidon Beach Resort ***** is a leader among hotels on the Bulgarian Black Sea coast in the field of gastronomy. </a:t>
            </a:r>
            <a:endParaRPr lang="ru-RU" sz="1200" b="0" strike="noStrike" spc="-1" dirty="0">
              <a:solidFill>
                <a:srgbClr val="C2A363"/>
              </a:solidFill>
              <a:latin typeface="Times New Roman"/>
              <a:ea typeface="Times New Roman"/>
            </a:endParaRPr>
          </a:p>
          <a:p>
            <a:pPr indent="0" algn="just">
              <a:lnSpc>
                <a:spcPct val="115000"/>
              </a:lnSpc>
              <a:buNone/>
              <a:tabLst>
                <a:tab pos="0" algn="l"/>
              </a:tabLst>
            </a:pPr>
            <a:endParaRPr lang="ru-RU" sz="1200" spc="-1" dirty="0">
              <a:solidFill>
                <a:srgbClr val="C2A363"/>
              </a:solidFill>
              <a:latin typeface="Times New Roman"/>
              <a:ea typeface="Times New Roman"/>
            </a:endParaRPr>
          </a:p>
          <a:p>
            <a:pPr indent="0" algn="just">
              <a:lnSpc>
                <a:spcPct val="115000"/>
              </a:lnSpc>
              <a:buNone/>
              <a:tabLst>
                <a:tab pos="0" algn="l"/>
              </a:tabLst>
            </a:pPr>
            <a:r>
              <a:rPr lang="en-US" sz="1200" b="0" strike="noStrike" spc="-1" dirty="0">
                <a:solidFill>
                  <a:srgbClr val="C2A363"/>
                </a:solidFill>
                <a:latin typeface="Times New Roman"/>
                <a:ea typeface="Times New Roman"/>
              </a:rPr>
              <a:t>The specialized restaurants offer exquisite dishes from around the world, prepared by outstanding international chefs, making Poseidon Beach Resort ***** a top destination for true connoisseurs of gastronomy and relaxation.</a:t>
            </a:r>
            <a:endParaRPr lang="en-US" sz="1200" b="0" strike="noStrike" spc="-1" dirty="0">
              <a:solidFill>
                <a:srgbClr val="000000"/>
              </a:solidFill>
              <a:latin typeface="Arial"/>
            </a:endParaRPr>
          </a:p>
        </p:txBody>
      </p:sp>
      <p:pic>
        <p:nvPicPr>
          <p:cNvPr id="135" name="Google Shape;163;p26"/>
          <p:cNvPicPr/>
          <p:nvPr/>
        </p:nvPicPr>
        <p:blipFill>
          <a:blip r:embed="rId2"/>
          <a:stretch/>
        </p:blipFill>
        <p:spPr>
          <a:xfrm>
            <a:off x="526320" y="330120"/>
            <a:ext cx="872280" cy="822240"/>
          </a:xfrm>
          <a:prstGeom prst="rect">
            <a:avLst/>
          </a:prstGeom>
          <a:ln w="0">
            <a:noFill/>
          </a:ln>
        </p:spPr>
      </p:pic>
      <p:pic>
        <p:nvPicPr>
          <p:cNvPr id="7" name="Google Shape;164;p26">
            <a:extLst>
              <a:ext uri="{FF2B5EF4-FFF2-40B4-BE49-F238E27FC236}">
                <a16:creationId xmlns:a16="http://schemas.microsoft.com/office/drawing/2014/main" id="{F8779BD4-E8BA-441E-A288-5D2EF5F96BE1}"/>
              </a:ext>
            </a:extLst>
          </p:cNvPr>
          <p:cNvPicPr/>
          <p:nvPr/>
        </p:nvPicPr>
        <p:blipFill>
          <a:blip r:embed="rId3" cstate="print">
            <a:extLst>
              <a:ext uri="{28A0092B-C50C-407E-A947-70E740481C1C}">
                <a14:useLocalDpi xmlns:a14="http://schemas.microsoft.com/office/drawing/2010/main" val="0"/>
              </a:ext>
            </a:extLst>
          </a:blip>
          <a:srcRect/>
          <a:stretch/>
        </p:blipFill>
        <p:spPr>
          <a:xfrm>
            <a:off x="6376320" y="3100140"/>
            <a:ext cx="3173400" cy="2040660"/>
          </a:xfrm>
          <a:prstGeom prst="rect">
            <a:avLst/>
          </a:prstGeom>
          <a:ln w="0">
            <a:noFill/>
          </a:ln>
        </p:spPr>
      </p:pic>
      <p:pic>
        <p:nvPicPr>
          <p:cNvPr id="8" name="Google Shape;165;p26">
            <a:extLst>
              <a:ext uri="{FF2B5EF4-FFF2-40B4-BE49-F238E27FC236}">
                <a16:creationId xmlns:a16="http://schemas.microsoft.com/office/drawing/2014/main" id="{CC24457F-6A4C-404D-AF7A-8A46C143E064}"/>
              </a:ext>
            </a:extLst>
          </p:cNvPr>
          <p:cNvPicPr/>
          <p:nvPr/>
        </p:nvPicPr>
        <p:blipFill>
          <a:blip r:embed="rId4" cstate="print">
            <a:extLst>
              <a:ext uri="{28A0092B-C50C-407E-A947-70E740481C1C}">
                <a14:useLocalDpi xmlns:a14="http://schemas.microsoft.com/office/drawing/2010/main" val="0"/>
              </a:ext>
            </a:extLst>
          </a:blip>
          <a:srcRect l="2321" r="2321"/>
          <a:stretch/>
        </p:blipFill>
        <p:spPr>
          <a:xfrm>
            <a:off x="0" y="3102840"/>
            <a:ext cx="2912760" cy="2037960"/>
          </a:xfrm>
          <a:prstGeom prst="rect">
            <a:avLst/>
          </a:prstGeom>
          <a:ln w="0">
            <a:noFill/>
          </a:ln>
        </p:spPr>
      </p:pic>
      <p:pic>
        <p:nvPicPr>
          <p:cNvPr id="9" name="Google Shape;166;p26">
            <a:extLst>
              <a:ext uri="{FF2B5EF4-FFF2-40B4-BE49-F238E27FC236}">
                <a16:creationId xmlns:a16="http://schemas.microsoft.com/office/drawing/2014/main" id="{ED569E5D-8FC9-4694-BBF5-B6197766B64F}"/>
              </a:ext>
            </a:extLst>
          </p:cNvPr>
          <p:cNvPicPr/>
          <p:nvPr/>
        </p:nvPicPr>
        <p:blipFill>
          <a:blip r:embed="rId5" cstate="print">
            <a:extLst>
              <a:ext uri="{28A0092B-C50C-407E-A947-70E740481C1C}">
                <a14:useLocalDpi xmlns:a14="http://schemas.microsoft.com/office/drawing/2010/main" val="0"/>
              </a:ext>
            </a:extLst>
          </a:blip>
          <a:srcRect l="871" r="871"/>
          <a:stretch/>
        </p:blipFill>
        <p:spPr>
          <a:xfrm>
            <a:off x="3143880" y="3102840"/>
            <a:ext cx="3001320" cy="2037960"/>
          </a:xfrm>
          <a:prstGeom prst="rect">
            <a:avLst/>
          </a:prstGeom>
          <a:ln w="0">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PlaceHolder 1"/>
          <p:cNvSpPr>
            <a:spLocks noGrp="1"/>
          </p:cNvSpPr>
          <p:nvPr>
            <p:ph type="title"/>
          </p:nvPr>
        </p:nvSpPr>
        <p:spPr>
          <a:xfrm>
            <a:off x="1777680" y="495360"/>
            <a:ext cx="5204520" cy="572400"/>
          </a:xfrm>
          <a:prstGeom prst="rect">
            <a:avLst/>
          </a:prstGeom>
          <a:noFill/>
          <a:ln w="0">
            <a:noFill/>
          </a:ln>
        </p:spPr>
        <p:txBody>
          <a:bodyPr tIns="91440" bIns="91440" anchor="t">
            <a:normAutofit fontScale="91000"/>
          </a:bodyPr>
          <a:lstStyle/>
          <a:p>
            <a:pPr indent="0">
              <a:lnSpc>
                <a:spcPct val="100000"/>
              </a:lnSpc>
              <a:buNone/>
              <a:tabLst>
                <a:tab pos="0" algn="l"/>
              </a:tabLst>
            </a:pPr>
            <a:r>
              <a:rPr lang="en" sz="2800" b="0" strike="noStrike" spc="-1">
                <a:solidFill>
                  <a:srgbClr val="C2A363"/>
                </a:solidFill>
                <a:latin typeface="Times New Roman"/>
                <a:ea typeface="Times New Roman"/>
              </a:rPr>
              <a:t>Aphrodite Beauty Spa &amp; Health Clinic</a:t>
            </a:r>
            <a:endParaRPr lang="en-US" sz="2800" b="0" strike="noStrike" spc="-1">
              <a:solidFill>
                <a:srgbClr val="000000"/>
              </a:solidFill>
              <a:latin typeface="Arial"/>
            </a:endParaRPr>
          </a:p>
        </p:txBody>
      </p:sp>
      <p:sp>
        <p:nvSpPr>
          <p:cNvPr id="102" name="PlaceHolder 2"/>
          <p:cNvSpPr>
            <a:spLocks noGrp="1"/>
          </p:cNvSpPr>
          <p:nvPr>
            <p:ph/>
          </p:nvPr>
        </p:nvSpPr>
        <p:spPr>
          <a:xfrm>
            <a:off x="442440" y="1293120"/>
            <a:ext cx="8076240" cy="3416040"/>
          </a:xfrm>
          <a:prstGeom prst="rect">
            <a:avLst/>
          </a:prstGeom>
          <a:noFill/>
          <a:ln w="0">
            <a:noFill/>
          </a:ln>
        </p:spPr>
        <p:txBody>
          <a:bodyPr tIns="91440" bIns="91440" anchor="t">
            <a:normAutofit/>
          </a:bodyPr>
          <a:lstStyle/>
          <a:p>
            <a:pPr indent="0" algn="just">
              <a:lnSpc>
                <a:spcPct val="115000"/>
              </a:lnSpc>
              <a:spcAft>
                <a:spcPts val="1199"/>
              </a:spcAft>
              <a:buNone/>
              <a:tabLst>
                <a:tab pos="0" algn="l"/>
              </a:tabLst>
            </a:pPr>
            <a:r>
              <a:rPr lang="en" sz="1200" b="0" strike="noStrike" spc="-1">
                <a:solidFill>
                  <a:srgbClr val="C2A363"/>
                </a:solidFill>
                <a:latin typeface="Times New Roman"/>
                <a:ea typeface="Times New Roman"/>
              </a:rPr>
              <a:t>Aphrodite Beauty Spa &amp; Health Clinic is located in Apollo Spa Resort **** + - one of the largest, sophisticated and professional spa and wellness centers in Bulgaria, which, among other things, has a medical license. This unique spa center for rejuvenation and recovery occupies an area of 2300 square meters, where there are 35 luxurious offices, equipped with a special light and sound system and the most modern equipment for individual procedures such as facial and body massage, aesthetic and therapeutic procedures.</a:t>
            </a:r>
            <a:endParaRPr lang="en-US" sz="1200" b="0" strike="noStrike" spc="-1">
              <a:solidFill>
                <a:srgbClr val="000000"/>
              </a:solidFill>
              <a:latin typeface="Arial"/>
            </a:endParaRPr>
          </a:p>
        </p:txBody>
      </p:sp>
      <p:pic>
        <p:nvPicPr>
          <p:cNvPr id="106" name="Google Shape;106;p19"/>
          <p:cNvPicPr/>
          <p:nvPr/>
        </p:nvPicPr>
        <p:blipFill>
          <a:blip r:embed="rId2"/>
          <a:stretch/>
        </p:blipFill>
        <p:spPr>
          <a:xfrm>
            <a:off x="367920" y="122760"/>
            <a:ext cx="1527480" cy="1102320"/>
          </a:xfrm>
          <a:prstGeom prst="rect">
            <a:avLst/>
          </a:prstGeom>
          <a:ln w="0">
            <a:noFill/>
          </a:ln>
        </p:spPr>
      </p:pic>
      <p:pic>
        <p:nvPicPr>
          <p:cNvPr id="8" name="Google Shape;103;p19">
            <a:extLst>
              <a:ext uri="{FF2B5EF4-FFF2-40B4-BE49-F238E27FC236}">
                <a16:creationId xmlns:a16="http://schemas.microsoft.com/office/drawing/2014/main" id="{D965634C-CEB6-44FD-8C1E-7A55D612B4CD}"/>
              </a:ext>
            </a:extLst>
          </p:cNvPr>
          <p:cNvPicPr/>
          <p:nvPr/>
        </p:nvPicPr>
        <p:blipFill>
          <a:blip r:embed="rId3" cstate="print">
            <a:extLst>
              <a:ext uri="{28A0092B-C50C-407E-A947-70E740481C1C}">
                <a14:useLocalDpi xmlns:a14="http://schemas.microsoft.com/office/drawing/2010/main" val="0"/>
              </a:ext>
            </a:extLst>
          </a:blip>
          <a:srcRect/>
          <a:stretch/>
        </p:blipFill>
        <p:spPr>
          <a:xfrm>
            <a:off x="82733" y="2949120"/>
            <a:ext cx="3285493" cy="2192040"/>
          </a:xfrm>
          <a:prstGeom prst="rect">
            <a:avLst/>
          </a:prstGeom>
          <a:ln w="0">
            <a:noFill/>
          </a:ln>
        </p:spPr>
      </p:pic>
      <p:pic>
        <p:nvPicPr>
          <p:cNvPr id="9" name="Google Shape;104;p19">
            <a:extLst>
              <a:ext uri="{FF2B5EF4-FFF2-40B4-BE49-F238E27FC236}">
                <a16:creationId xmlns:a16="http://schemas.microsoft.com/office/drawing/2014/main" id="{5DFE2A92-1B1C-4C12-843D-BB010EB79E14}"/>
              </a:ext>
            </a:extLst>
          </p:cNvPr>
          <p:cNvPicPr/>
          <p:nvPr/>
        </p:nvPicPr>
        <p:blipFill>
          <a:blip r:embed="rId4" cstate="print">
            <a:extLst>
              <a:ext uri="{28A0092B-C50C-407E-A947-70E740481C1C}">
                <a14:useLocalDpi xmlns:a14="http://schemas.microsoft.com/office/drawing/2010/main" val="0"/>
              </a:ext>
            </a:extLst>
          </a:blip>
          <a:srcRect l="5667" r="5667"/>
          <a:stretch/>
        </p:blipFill>
        <p:spPr>
          <a:xfrm>
            <a:off x="6228360" y="2949120"/>
            <a:ext cx="2913120" cy="2192040"/>
          </a:xfrm>
          <a:prstGeom prst="rect">
            <a:avLst/>
          </a:prstGeom>
          <a:ln w="0">
            <a:noFill/>
          </a:ln>
        </p:spPr>
      </p:pic>
      <p:pic>
        <p:nvPicPr>
          <p:cNvPr id="10" name="Google Shape;105;p19">
            <a:extLst>
              <a:ext uri="{FF2B5EF4-FFF2-40B4-BE49-F238E27FC236}">
                <a16:creationId xmlns:a16="http://schemas.microsoft.com/office/drawing/2014/main" id="{6ECF1182-72DA-400B-89CB-4EFB6F3C9CAD}"/>
              </a:ext>
            </a:extLst>
          </p:cNvPr>
          <p:cNvPicPr/>
          <p:nvPr/>
        </p:nvPicPr>
        <p:blipFill>
          <a:blip r:embed="rId5" cstate="print">
            <a:extLst>
              <a:ext uri="{28A0092B-C50C-407E-A947-70E740481C1C}">
                <a14:useLocalDpi xmlns:a14="http://schemas.microsoft.com/office/drawing/2010/main" val="0"/>
              </a:ext>
            </a:extLst>
          </a:blip>
          <a:srcRect l="1985" r="1985"/>
          <a:stretch/>
        </p:blipFill>
        <p:spPr>
          <a:xfrm>
            <a:off x="3130200" y="2949120"/>
            <a:ext cx="3155040" cy="2192040"/>
          </a:xfrm>
          <a:prstGeom prst="rect">
            <a:avLst/>
          </a:prstGeom>
          <a:ln w="0">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Google Shape;171;p27"/>
          <p:cNvPicPr/>
          <p:nvPr/>
        </p:nvPicPr>
        <p:blipFill>
          <a:blip r:embed="rId2"/>
          <a:stretch/>
        </p:blipFill>
        <p:spPr>
          <a:xfrm>
            <a:off x="2154600" y="682200"/>
            <a:ext cx="4834800" cy="3135240"/>
          </a:xfrm>
          <a:prstGeom prst="rect">
            <a:avLst/>
          </a:prstGeom>
          <a:ln w="0">
            <a:noFill/>
          </a:ln>
        </p:spPr>
      </p:pic>
      <p:sp>
        <p:nvSpPr>
          <p:cNvPr id="140" name="Google Shape;172;p27"/>
          <p:cNvSpPr/>
          <p:nvPr/>
        </p:nvSpPr>
        <p:spPr>
          <a:xfrm>
            <a:off x="3291840" y="4049280"/>
            <a:ext cx="2334600" cy="477054"/>
          </a:xfrm>
          <a:prstGeom prst="rect">
            <a:avLst/>
          </a:prstGeom>
          <a:noFill/>
          <a:ln w="0">
            <a:noFill/>
          </a:ln>
        </p:spPr>
        <p:style>
          <a:lnRef idx="0">
            <a:scrgbClr r="0" g="0" b="0"/>
          </a:lnRef>
          <a:fillRef idx="0">
            <a:scrgbClr r="0" g="0" b="0"/>
          </a:fillRef>
          <a:effectRef idx="0">
            <a:scrgbClr r="0" g="0" b="0"/>
          </a:effectRef>
          <a:fontRef idx="minor"/>
        </p:style>
        <p:txBody>
          <a:bodyPr tIns="91440" bIns="91440" anchor="t">
            <a:spAutoFit/>
          </a:bodyPr>
          <a:lstStyle/>
          <a:p>
            <a:pPr>
              <a:lnSpc>
                <a:spcPct val="100000"/>
              </a:lnSpc>
              <a:tabLst>
                <a:tab pos="0" algn="l"/>
              </a:tabLst>
            </a:pPr>
            <a:r>
              <a:rPr lang="en" sz="1900" b="0" strike="noStrike" spc="-1" dirty="0">
                <a:solidFill>
                  <a:srgbClr val="C2A363"/>
                </a:solidFill>
                <a:latin typeface="Times New Roman" panose="02020603050405020304" pitchFamily="18" charset="0"/>
                <a:ea typeface="Arial"/>
                <a:cs typeface="Times New Roman" panose="02020603050405020304" pitchFamily="18" charset="0"/>
              </a:rPr>
              <a:t>#YourSecondHome</a:t>
            </a:r>
            <a:endParaRPr lang="en-US" sz="1900" b="0" strike="noStrike" spc="-1" dirty="0">
              <a:solidFill>
                <a:srgbClr val="FFFFFF"/>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PlaceHolder 1"/>
          <p:cNvSpPr>
            <a:spLocks noGrp="1"/>
          </p:cNvSpPr>
          <p:nvPr>
            <p:ph/>
          </p:nvPr>
        </p:nvSpPr>
        <p:spPr>
          <a:xfrm>
            <a:off x="763560" y="3086280"/>
            <a:ext cx="7734960" cy="1408680"/>
          </a:xfrm>
          <a:prstGeom prst="rect">
            <a:avLst/>
          </a:prstGeom>
          <a:noFill/>
          <a:ln w="0">
            <a:noFill/>
          </a:ln>
        </p:spPr>
        <p:txBody>
          <a:bodyPr tIns="91440" bIns="91440" anchor="t">
            <a:normAutofit/>
          </a:bodyPr>
          <a:lstStyle/>
          <a:p>
            <a:pPr indent="0" algn="just">
              <a:lnSpc>
                <a:spcPct val="115000"/>
              </a:lnSpc>
              <a:buNone/>
              <a:tabLst>
                <a:tab pos="0" algn="l"/>
              </a:tabLst>
            </a:pPr>
            <a:r>
              <a:rPr lang="en" sz="1100" b="0" strike="noStrike" spc="-1" dirty="0">
                <a:solidFill>
                  <a:srgbClr val="C2A363"/>
                </a:solidFill>
                <a:latin typeface="Arial"/>
                <a:ea typeface="Arial"/>
              </a:rPr>
              <a:t>BULGARIAN SUN HOTELS is a Bulgarian hotel chain, managing two four-star hotels and a luxury five-star hotel in Golden Sands, Bulgaria.</a:t>
            </a:r>
            <a:endParaRPr lang="en-US" sz="1100" b="0" strike="noStrike" spc="-1" dirty="0">
              <a:solidFill>
                <a:srgbClr val="000000"/>
              </a:solidFill>
              <a:latin typeface="Arial"/>
            </a:endParaRPr>
          </a:p>
          <a:p>
            <a:pPr algn="just">
              <a:lnSpc>
                <a:spcPct val="115000"/>
              </a:lnSpc>
              <a:spcBef>
                <a:spcPts val="1199"/>
              </a:spcBef>
              <a:spcAft>
                <a:spcPts val="1199"/>
              </a:spcAft>
              <a:tabLst>
                <a:tab pos="0" algn="l"/>
              </a:tabLst>
            </a:pPr>
            <a:r>
              <a:rPr lang="en" sz="1100" b="0" strike="noStrike" spc="-1" dirty="0">
                <a:solidFill>
                  <a:srgbClr val="C2A363"/>
                </a:solidFill>
                <a:latin typeface="Arial"/>
                <a:ea typeface="Arial"/>
              </a:rPr>
              <a:t>Apollo Spa Resort 4 * +, Helios Spa Hotel 4 * and the newest unique Poseidon Beach Resort 5 * are well known for their high standards, high quality service and the desire to make guests feel at home. That is why our motto is "Your Second Home", because the satisfaction of our guests is our first priority.</a:t>
            </a:r>
            <a:endParaRPr lang="en-US" sz="1100" b="0" strike="noStrike" spc="-1" dirty="0">
              <a:solidFill>
                <a:srgbClr val="000000"/>
              </a:solidFill>
              <a:latin typeface="Arial"/>
            </a:endParaRPr>
          </a:p>
        </p:txBody>
      </p:sp>
      <p:pic>
        <p:nvPicPr>
          <p:cNvPr id="80" name="Google Shape;60;p14"/>
          <p:cNvPicPr/>
          <p:nvPr/>
        </p:nvPicPr>
        <p:blipFill>
          <a:blip r:embed="rId2"/>
          <a:stretch/>
        </p:blipFill>
        <p:spPr>
          <a:xfrm>
            <a:off x="1646640" y="1098360"/>
            <a:ext cx="1496880" cy="1644480"/>
          </a:xfrm>
          <a:prstGeom prst="rect">
            <a:avLst/>
          </a:prstGeom>
          <a:ln w="0">
            <a:noFill/>
          </a:ln>
        </p:spPr>
      </p:pic>
      <p:pic>
        <p:nvPicPr>
          <p:cNvPr id="81" name="Google Shape;61;p14"/>
          <p:cNvPicPr/>
          <p:nvPr/>
        </p:nvPicPr>
        <p:blipFill>
          <a:blip r:embed="rId3"/>
          <a:stretch/>
        </p:blipFill>
        <p:spPr>
          <a:xfrm>
            <a:off x="6069240" y="1095120"/>
            <a:ext cx="1244520" cy="1650960"/>
          </a:xfrm>
          <a:prstGeom prst="rect">
            <a:avLst/>
          </a:prstGeom>
          <a:ln w="0">
            <a:noFill/>
          </a:ln>
        </p:spPr>
      </p:pic>
      <p:pic>
        <p:nvPicPr>
          <p:cNvPr id="82" name="Google Shape;62;p14"/>
          <p:cNvPicPr/>
          <p:nvPr/>
        </p:nvPicPr>
        <p:blipFill>
          <a:blip r:embed="rId4"/>
          <a:stretch/>
        </p:blipFill>
        <p:spPr>
          <a:xfrm>
            <a:off x="3579120" y="1060200"/>
            <a:ext cx="1825920" cy="1720800"/>
          </a:xfrm>
          <a:prstGeom prst="rect">
            <a:avLst/>
          </a:prstGeom>
          <a:ln w="0">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PlaceHolder 1"/>
          <p:cNvSpPr>
            <a:spLocks noGrp="1"/>
          </p:cNvSpPr>
          <p:nvPr>
            <p:ph/>
          </p:nvPr>
        </p:nvSpPr>
        <p:spPr>
          <a:xfrm>
            <a:off x="512280" y="1152360"/>
            <a:ext cx="8067960" cy="3416040"/>
          </a:xfrm>
          <a:prstGeom prst="rect">
            <a:avLst/>
          </a:prstGeom>
          <a:noFill/>
          <a:ln w="0">
            <a:noFill/>
          </a:ln>
        </p:spPr>
        <p:txBody>
          <a:bodyPr tIns="91440" bIns="91440" anchor="t">
            <a:normAutofit/>
          </a:bodyPr>
          <a:lstStyle/>
          <a:p>
            <a:pPr>
              <a:lnSpc>
                <a:spcPct val="115000"/>
              </a:lnSpc>
              <a:spcBef>
                <a:spcPts val="1199"/>
              </a:spcBef>
              <a:tabLst>
                <a:tab pos="0" algn="l"/>
              </a:tabLst>
            </a:pPr>
            <a:r>
              <a:rPr lang="en" sz="1200" b="0" strike="noStrike" spc="-1" dirty="0">
                <a:solidFill>
                  <a:srgbClr val="C2A363"/>
                </a:solidFill>
                <a:latin typeface="Times New Roman"/>
                <a:ea typeface="Times New Roman"/>
              </a:rPr>
              <a:t>Located in the Golden Sands Nature Park, overlooking the Black Sea coast, Apollo Spa Resort **** + is located just 30 minutes from Varna International Airport and combines the beauty and tranquility of the ancient forest and the breathtaking scenery of </a:t>
            </a:r>
            <a:r>
              <a:rPr lang="en" sz="1200" spc="-1" dirty="0">
                <a:solidFill>
                  <a:srgbClr val="C2A363"/>
                </a:solidFill>
                <a:latin typeface="Times New Roman"/>
                <a:ea typeface="Times New Roman"/>
              </a:rPr>
              <a:t>the Black</a:t>
            </a:r>
            <a:r>
              <a:rPr lang="en" sz="1200" b="0" strike="noStrike" spc="-1" dirty="0">
                <a:solidFill>
                  <a:srgbClr val="C2A363"/>
                </a:solidFill>
                <a:latin typeface="Times New Roman"/>
                <a:ea typeface="Times New Roman"/>
              </a:rPr>
              <a:t> Sea.</a:t>
            </a:r>
            <a:endParaRPr lang="en-US" sz="1200" b="0" strike="noStrike" spc="-1" dirty="0">
              <a:solidFill>
                <a:srgbClr val="000000"/>
              </a:solidFill>
              <a:latin typeface="Arial"/>
            </a:endParaRPr>
          </a:p>
          <a:p>
            <a:pPr indent="0">
              <a:lnSpc>
                <a:spcPct val="115000"/>
              </a:lnSpc>
              <a:spcBef>
                <a:spcPts val="1800"/>
              </a:spcBef>
              <a:buNone/>
              <a:tabLst>
                <a:tab pos="0" algn="l"/>
              </a:tabLst>
            </a:pPr>
            <a:r>
              <a:rPr lang="en" sz="1200" b="0" strike="noStrike" spc="-1" dirty="0">
                <a:solidFill>
                  <a:srgbClr val="C2A363"/>
                </a:solidFill>
                <a:latin typeface="Times New Roman"/>
                <a:ea typeface="Times New Roman"/>
              </a:rPr>
              <a:t>Apollo Spa Resort **** + has a variety of rooms that meet the needs of each guest - from individual trips to vacations for the whole family. The hotel has 196 modernly furnished rooms and suites, which provide their guests with an incredible view of the unique beach on the Black Sea coast, as well as the beautiful forests of the Golden Sands Nature Park.</a:t>
            </a:r>
            <a:endParaRPr lang="en-US" sz="1200" b="0" strike="noStrike" spc="-1" dirty="0">
              <a:solidFill>
                <a:srgbClr val="000000"/>
              </a:solidFill>
              <a:latin typeface="Arial"/>
            </a:endParaRPr>
          </a:p>
          <a:p>
            <a:pPr indent="0">
              <a:lnSpc>
                <a:spcPct val="115000"/>
              </a:lnSpc>
              <a:spcBef>
                <a:spcPts val="1800"/>
              </a:spcBef>
              <a:buNone/>
              <a:tabLst>
                <a:tab pos="0" algn="l"/>
              </a:tabLst>
            </a:pPr>
            <a:endParaRPr lang="en-US" sz="1200" b="0" strike="noStrike" spc="-1">
              <a:solidFill>
                <a:srgbClr val="000000"/>
              </a:solidFill>
              <a:latin typeface="Arial"/>
            </a:endParaRPr>
          </a:p>
          <a:p>
            <a:pPr indent="0" algn="just">
              <a:lnSpc>
                <a:spcPct val="115000"/>
              </a:lnSpc>
              <a:spcBef>
                <a:spcPts val="1800"/>
              </a:spcBef>
              <a:buNone/>
              <a:tabLst>
                <a:tab pos="0" algn="l"/>
              </a:tabLst>
            </a:pPr>
            <a:endParaRPr lang="en-US" sz="1200" b="0" strike="noStrike" spc="-1">
              <a:solidFill>
                <a:srgbClr val="000000"/>
              </a:solidFill>
              <a:latin typeface="Arial"/>
            </a:endParaRPr>
          </a:p>
          <a:p>
            <a:pPr indent="0">
              <a:lnSpc>
                <a:spcPct val="115000"/>
              </a:lnSpc>
              <a:spcBef>
                <a:spcPts val="1800"/>
              </a:spcBef>
              <a:spcAft>
                <a:spcPts val="1199"/>
              </a:spcAft>
              <a:buNone/>
              <a:tabLst>
                <a:tab pos="0" algn="l"/>
              </a:tabLst>
            </a:pPr>
            <a:endParaRPr lang="en-US" sz="1800" b="0" strike="noStrike" spc="-1">
              <a:solidFill>
                <a:srgbClr val="000000"/>
              </a:solidFill>
              <a:latin typeface="Arial"/>
            </a:endParaRPr>
          </a:p>
        </p:txBody>
      </p:sp>
      <p:sp>
        <p:nvSpPr>
          <p:cNvPr id="84" name="Google Shape;68;p15"/>
          <p:cNvSpPr/>
          <p:nvPr/>
        </p:nvSpPr>
        <p:spPr>
          <a:xfrm>
            <a:off x="563400" y="492480"/>
            <a:ext cx="8016480" cy="723960"/>
          </a:xfrm>
          <a:prstGeom prst="rect">
            <a:avLst/>
          </a:prstGeom>
          <a:noFill/>
          <a:ln w="0">
            <a:noFill/>
          </a:ln>
        </p:spPr>
        <p:style>
          <a:lnRef idx="0">
            <a:scrgbClr r="0" g="0" b="0"/>
          </a:lnRef>
          <a:fillRef idx="0">
            <a:scrgbClr r="0" g="0" b="0"/>
          </a:fillRef>
          <a:effectRef idx="0">
            <a:scrgbClr r="0" g="0" b="0"/>
          </a:effectRef>
          <a:fontRef idx="minor"/>
        </p:style>
        <p:txBody>
          <a:bodyPr tIns="91440" bIns="91440" anchor="t">
            <a:spAutoFit/>
          </a:bodyPr>
          <a:lstStyle/>
          <a:p>
            <a:pPr marL="457200">
              <a:lnSpc>
                <a:spcPct val="115000"/>
              </a:lnSpc>
              <a:spcBef>
                <a:spcPts val="1199"/>
              </a:spcBef>
              <a:spcAft>
                <a:spcPts val="1199"/>
              </a:spcAft>
              <a:tabLst>
                <a:tab pos="0" algn="l"/>
              </a:tabLst>
            </a:pPr>
            <a:r>
              <a:rPr lang="en" sz="2200" b="0" strike="noStrike" spc="-1">
                <a:solidFill>
                  <a:srgbClr val="C2A363"/>
                </a:solidFill>
                <a:latin typeface="Times New Roman"/>
                <a:ea typeface="Times New Roman"/>
              </a:rPr>
              <a:t> </a:t>
            </a:r>
            <a:r>
              <a:rPr lang="en" sz="3090" b="0" strike="noStrike" spc="-1">
                <a:solidFill>
                  <a:srgbClr val="C2A363"/>
                </a:solidFill>
                <a:latin typeface="Times New Roman"/>
                <a:ea typeface="Times New Roman"/>
              </a:rPr>
              <a:t> Apollo Spa Resort ****+ Ultra All Inclusive</a:t>
            </a:r>
            <a:endParaRPr lang="en-US" sz="3090" b="0" strike="noStrike" spc="-1">
              <a:solidFill>
                <a:srgbClr val="FFFFFF"/>
              </a:solidFill>
              <a:latin typeface="Arial"/>
            </a:endParaRPr>
          </a:p>
        </p:txBody>
      </p:sp>
      <p:pic>
        <p:nvPicPr>
          <p:cNvPr id="85" name="Google Shape;69;p15"/>
          <p:cNvPicPr/>
          <p:nvPr/>
        </p:nvPicPr>
        <p:blipFill>
          <a:blip r:embed="rId2"/>
          <a:stretch/>
        </p:blipFill>
        <p:spPr>
          <a:xfrm>
            <a:off x="442440" y="291600"/>
            <a:ext cx="737280" cy="810000"/>
          </a:xfrm>
          <a:prstGeom prst="rect">
            <a:avLst/>
          </a:prstGeom>
          <a:ln w="0">
            <a:noFill/>
          </a:ln>
        </p:spPr>
      </p:pic>
      <p:pic>
        <p:nvPicPr>
          <p:cNvPr id="86" name="Google Shape;70;p15"/>
          <p:cNvPicPr/>
          <p:nvPr/>
        </p:nvPicPr>
        <p:blipFill>
          <a:blip r:embed="rId3" cstate="print">
            <a:extLst>
              <a:ext uri="{28A0092B-C50C-407E-A947-70E740481C1C}">
                <a14:useLocalDpi xmlns:a14="http://schemas.microsoft.com/office/drawing/2010/main" val="0"/>
              </a:ext>
            </a:extLst>
          </a:blip>
          <a:srcRect t="23326" b="23326"/>
          <a:stretch/>
        </p:blipFill>
        <p:spPr>
          <a:xfrm>
            <a:off x="2947680" y="3259080"/>
            <a:ext cx="3260880" cy="1898280"/>
          </a:xfrm>
          <a:prstGeom prst="rect">
            <a:avLst/>
          </a:prstGeom>
          <a:ln w="0">
            <a:noFill/>
          </a:ln>
        </p:spPr>
      </p:pic>
      <p:pic>
        <p:nvPicPr>
          <p:cNvPr id="87" name="Google Shape;71;p15"/>
          <p:cNvPicPr/>
          <p:nvPr/>
        </p:nvPicPr>
        <p:blipFill>
          <a:blip r:embed="rId4"/>
          <a:srcRect l="-1102" t="8207"/>
          <a:stretch/>
        </p:blipFill>
        <p:spPr>
          <a:xfrm>
            <a:off x="6374880" y="3244680"/>
            <a:ext cx="2770920" cy="1898280"/>
          </a:xfrm>
          <a:prstGeom prst="rect">
            <a:avLst/>
          </a:prstGeom>
          <a:ln w="0">
            <a:noFill/>
          </a:ln>
        </p:spPr>
      </p:pic>
      <p:pic>
        <p:nvPicPr>
          <p:cNvPr id="88" name="Google Shape;72;p15"/>
          <p:cNvPicPr/>
          <p:nvPr/>
        </p:nvPicPr>
        <p:blipFill>
          <a:blip r:embed="rId5"/>
          <a:srcRect b="15271"/>
          <a:stretch/>
        </p:blipFill>
        <p:spPr>
          <a:xfrm>
            <a:off x="0" y="3259080"/>
            <a:ext cx="2755800" cy="1898280"/>
          </a:xfrm>
          <a:prstGeom prst="rect">
            <a:avLst/>
          </a:prstGeom>
          <a:ln w="0">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PlaceHolder 1"/>
          <p:cNvSpPr>
            <a:spLocks noGrp="1"/>
          </p:cNvSpPr>
          <p:nvPr>
            <p:ph/>
          </p:nvPr>
        </p:nvSpPr>
        <p:spPr>
          <a:xfrm>
            <a:off x="442440" y="1363320"/>
            <a:ext cx="4891680" cy="3416040"/>
          </a:xfrm>
          <a:prstGeom prst="rect">
            <a:avLst/>
          </a:prstGeom>
          <a:noFill/>
          <a:ln w="0">
            <a:noFill/>
          </a:ln>
        </p:spPr>
        <p:txBody>
          <a:bodyPr tIns="91440" bIns="91440" anchor="t">
            <a:normAutofit/>
          </a:bodyPr>
          <a:lstStyle/>
          <a:p>
            <a:pPr indent="0" algn="just">
              <a:lnSpc>
                <a:spcPct val="108000"/>
              </a:lnSpc>
              <a:spcBef>
                <a:spcPts val="1199"/>
              </a:spcBef>
              <a:buNone/>
              <a:tabLst>
                <a:tab pos="0" algn="l"/>
              </a:tabLst>
            </a:pPr>
            <a:r>
              <a:rPr lang="en" sz="1200" b="0" strike="noStrike" spc="-1" dirty="0">
                <a:solidFill>
                  <a:srgbClr val="C2A363"/>
                </a:solidFill>
                <a:latin typeface="Times New Roman"/>
                <a:ea typeface="Times New Roman"/>
              </a:rPr>
              <a:t>All rooms in Apollo Spa Resort **** + have comfortable work areas, flat screen LCD TV, private terrace with stunning views, Sweet Dreams beds, high speed internet, central air conditioning, iron and ironing board, safe, cooking service of tea and coffee, radio alarm clock with MP3 outlet, telephone with voicemail and data transfer, as well as mini bar.</a:t>
            </a:r>
            <a:endParaRPr lang="en-US" sz="1200" b="0" strike="noStrike" spc="-1" dirty="0">
              <a:solidFill>
                <a:srgbClr val="000000"/>
              </a:solidFill>
              <a:latin typeface="Arial"/>
            </a:endParaRPr>
          </a:p>
          <a:p>
            <a:pPr algn="just">
              <a:lnSpc>
                <a:spcPct val="108000"/>
              </a:lnSpc>
              <a:spcBef>
                <a:spcPts val="1199"/>
              </a:spcBef>
              <a:tabLst>
                <a:tab pos="0" algn="l"/>
              </a:tabLst>
            </a:pPr>
            <a:r>
              <a:rPr lang="en" sz="1200" b="0" strike="noStrike" spc="-1" dirty="0">
                <a:solidFill>
                  <a:srgbClr val="C2A363"/>
                </a:solidFill>
                <a:latin typeface="Times New Roman"/>
                <a:ea typeface="Times New Roman"/>
              </a:rPr>
              <a:t>At the disposal of the hotel guests are indoor and two outdoor pools, one of which with water-slides for the youngest guests , multifunctional tennis and volleyball court</a:t>
            </a:r>
            <a:r>
              <a:rPr lang="en" sz="1200" spc="-1" dirty="0">
                <a:solidFill>
                  <a:srgbClr val="C2A363"/>
                </a:solidFill>
                <a:latin typeface="Times New Roman"/>
                <a:ea typeface="Times New Roman"/>
              </a:rPr>
              <a:t> with prior request</a:t>
            </a:r>
            <a:r>
              <a:rPr lang="en" sz="1200" b="0" strike="noStrike" spc="-1" dirty="0">
                <a:solidFill>
                  <a:srgbClr val="C2A363"/>
                </a:solidFill>
                <a:latin typeface="Times New Roman"/>
                <a:ea typeface="Times New Roman"/>
              </a:rPr>
              <a:t>, daily sports program, fitness center, sauna and steam bath.</a:t>
            </a:r>
            <a:endParaRPr lang="en-US" sz="1200" b="0" strike="noStrike" spc="-1" dirty="0">
              <a:solidFill>
                <a:srgbClr val="000000"/>
              </a:solidFill>
              <a:latin typeface="Arial"/>
            </a:endParaRPr>
          </a:p>
          <a:p>
            <a:pPr algn="just">
              <a:lnSpc>
                <a:spcPct val="108000"/>
              </a:lnSpc>
              <a:spcBef>
                <a:spcPts val="1199"/>
              </a:spcBef>
              <a:tabLst>
                <a:tab pos="0" algn="l"/>
              </a:tabLst>
            </a:pPr>
            <a:r>
              <a:rPr lang="en" sz="1200" b="0" strike="noStrike" spc="-1" dirty="0">
                <a:solidFill>
                  <a:srgbClr val="C2A363"/>
                </a:solidFill>
                <a:latin typeface="Times New Roman"/>
                <a:ea typeface="Times New Roman"/>
              </a:rPr>
              <a:t>For our youngest guests we have provided also a kids club, playground and animation.</a:t>
            </a:r>
            <a:r>
              <a:rPr lang="en" sz="1200" spc="-1" dirty="0">
                <a:solidFill>
                  <a:srgbClr val="C2A363"/>
                </a:solidFill>
                <a:latin typeface="Times New Roman"/>
                <a:ea typeface="Times New Roman"/>
              </a:rPr>
              <a:t> </a:t>
            </a:r>
            <a:endParaRPr lang="en-US" sz="1200" b="0" strike="noStrike" spc="-1">
              <a:solidFill>
                <a:srgbClr val="000000"/>
              </a:solidFill>
              <a:latin typeface="Arial"/>
            </a:endParaRPr>
          </a:p>
          <a:p>
            <a:pPr indent="0">
              <a:lnSpc>
                <a:spcPct val="115000"/>
              </a:lnSpc>
              <a:spcBef>
                <a:spcPts val="799"/>
              </a:spcBef>
              <a:spcAft>
                <a:spcPts val="1199"/>
              </a:spcAft>
              <a:buNone/>
              <a:tabLst>
                <a:tab pos="0" algn="l"/>
              </a:tabLst>
            </a:pPr>
            <a:endParaRPr lang="en-US" sz="1800" b="0" strike="noStrike" spc="-1">
              <a:solidFill>
                <a:srgbClr val="000000"/>
              </a:solidFill>
              <a:latin typeface="Arial"/>
            </a:endParaRPr>
          </a:p>
        </p:txBody>
      </p:sp>
      <p:pic>
        <p:nvPicPr>
          <p:cNvPr id="90" name="Google Shape;78;p16"/>
          <p:cNvPicPr/>
          <p:nvPr/>
        </p:nvPicPr>
        <p:blipFill>
          <a:blip r:embed="rId2"/>
          <a:stretch/>
        </p:blipFill>
        <p:spPr>
          <a:xfrm>
            <a:off x="442440" y="291600"/>
            <a:ext cx="737280" cy="810000"/>
          </a:xfrm>
          <a:prstGeom prst="rect">
            <a:avLst/>
          </a:prstGeom>
          <a:ln w="0">
            <a:noFill/>
          </a:ln>
        </p:spPr>
      </p:pic>
      <p:pic>
        <p:nvPicPr>
          <p:cNvPr id="91" name="Google Shape;79;p16"/>
          <p:cNvPicPr/>
          <p:nvPr/>
        </p:nvPicPr>
        <p:blipFill>
          <a:blip r:embed="rId3"/>
          <a:srcRect t="10652" r="12055"/>
          <a:stretch/>
        </p:blipFill>
        <p:spPr>
          <a:xfrm>
            <a:off x="5706000" y="200880"/>
            <a:ext cx="3437640" cy="2329200"/>
          </a:xfrm>
          <a:prstGeom prst="rect">
            <a:avLst/>
          </a:prstGeom>
          <a:ln w="0">
            <a:noFill/>
          </a:ln>
        </p:spPr>
      </p:pic>
      <p:pic>
        <p:nvPicPr>
          <p:cNvPr id="92" name="Google Shape;80;p16"/>
          <p:cNvPicPr/>
          <p:nvPr/>
        </p:nvPicPr>
        <p:blipFill>
          <a:blip r:embed="rId4"/>
          <a:srcRect l="-4300" r="4300" b="-6858"/>
          <a:stretch/>
        </p:blipFill>
        <p:spPr>
          <a:xfrm>
            <a:off x="5565600" y="2746080"/>
            <a:ext cx="3578040" cy="2397240"/>
          </a:xfrm>
          <a:prstGeom prst="rect">
            <a:avLst/>
          </a:prstGeom>
          <a:ln w="0">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laceHolder 1"/>
          <p:cNvSpPr>
            <a:spLocks noGrp="1"/>
          </p:cNvSpPr>
          <p:nvPr>
            <p:ph/>
          </p:nvPr>
        </p:nvSpPr>
        <p:spPr>
          <a:xfrm>
            <a:off x="442440" y="1152360"/>
            <a:ext cx="4198320" cy="3416040"/>
          </a:xfrm>
          <a:prstGeom prst="rect">
            <a:avLst/>
          </a:prstGeom>
          <a:noFill/>
          <a:ln w="0">
            <a:noFill/>
          </a:ln>
        </p:spPr>
        <p:txBody>
          <a:bodyPr tIns="91440" bIns="91440" anchor="t">
            <a:normAutofit/>
          </a:bodyPr>
          <a:lstStyle/>
          <a:p>
            <a:pPr algn="just">
              <a:lnSpc>
                <a:spcPct val="115000"/>
              </a:lnSpc>
              <a:tabLst>
                <a:tab pos="0" algn="l"/>
              </a:tabLst>
            </a:pPr>
            <a:r>
              <a:rPr lang="en" sz="1200" b="0" strike="noStrike" spc="-1" dirty="0">
                <a:solidFill>
                  <a:srgbClr val="C2A363"/>
                </a:solidFill>
                <a:latin typeface="Times New Roman"/>
                <a:ea typeface="Times New Roman"/>
              </a:rPr>
              <a:t>The modern Demeter Restaurant is open </a:t>
            </a:r>
            <a:r>
              <a:rPr lang="en" sz="1200" spc="-1" dirty="0">
                <a:solidFill>
                  <a:srgbClr val="C2A363"/>
                </a:solidFill>
                <a:latin typeface="Times New Roman"/>
                <a:ea typeface="Times New Roman"/>
              </a:rPr>
              <a:t>for guests </a:t>
            </a:r>
            <a:r>
              <a:rPr lang="en" sz="1200" b="0" strike="noStrike" spc="-1" dirty="0">
                <a:solidFill>
                  <a:srgbClr val="C2A363"/>
                </a:solidFill>
                <a:latin typeface="Times New Roman"/>
                <a:ea typeface="Times New Roman"/>
              </a:rPr>
              <a:t>throughout the day, offering a wide variety of freshly prepared dishes from traditional Bulgarian and international cuisine in a modern setting, daily live cooking and entertainment.</a:t>
            </a:r>
            <a:r>
              <a:rPr lang="en" sz="1200" spc="-1" dirty="0">
                <a:solidFill>
                  <a:srgbClr val="C2A363"/>
                </a:solidFill>
                <a:latin typeface="Times New Roman"/>
                <a:ea typeface="Times New Roman"/>
              </a:rPr>
              <a:t> </a:t>
            </a:r>
            <a:endParaRPr lang="en-US" sz="1200" b="0" strike="noStrike" spc="-1">
              <a:solidFill>
                <a:srgbClr val="000000"/>
              </a:solidFill>
              <a:latin typeface="Arial"/>
            </a:endParaRPr>
          </a:p>
          <a:p>
            <a:pPr indent="0" algn="just">
              <a:lnSpc>
                <a:spcPct val="115000"/>
              </a:lnSpc>
              <a:spcBef>
                <a:spcPts val="1199"/>
              </a:spcBef>
              <a:spcAft>
                <a:spcPts val="1199"/>
              </a:spcAft>
              <a:buNone/>
              <a:tabLst>
                <a:tab pos="0" algn="l"/>
              </a:tabLst>
            </a:pPr>
            <a:r>
              <a:rPr lang="en" sz="1200" b="0" strike="noStrike" spc="-1" dirty="0">
                <a:solidFill>
                  <a:srgbClr val="C2A363"/>
                </a:solidFill>
                <a:latin typeface="Times New Roman"/>
                <a:ea typeface="Times New Roman"/>
              </a:rPr>
              <a:t>Demeter Restaurant serves breakfast, lunch and dinner buffets. We have equipment for preparing baby food. There is also a beautiful outdoor terrace, a lobby bar, a pool bar, and the Apollo nightclub - an ideal venue for corporate events, social dinners and private celebrations. Meals available at the hotel are based on Ultra All Inclusive</a:t>
            </a:r>
            <a:endParaRPr lang="en-US" sz="1200" b="0" strike="noStrike" spc="-1" dirty="0">
              <a:solidFill>
                <a:srgbClr val="000000"/>
              </a:solidFill>
              <a:latin typeface="Arial"/>
            </a:endParaRPr>
          </a:p>
        </p:txBody>
      </p:sp>
      <p:pic>
        <p:nvPicPr>
          <p:cNvPr id="94" name="Google Shape;86;p17"/>
          <p:cNvPicPr/>
          <p:nvPr/>
        </p:nvPicPr>
        <p:blipFill>
          <a:blip r:embed="rId2"/>
          <a:stretch/>
        </p:blipFill>
        <p:spPr>
          <a:xfrm>
            <a:off x="442440" y="291600"/>
            <a:ext cx="737280" cy="810000"/>
          </a:xfrm>
          <a:prstGeom prst="rect">
            <a:avLst/>
          </a:prstGeom>
          <a:ln w="0">
            <a:noFill/>
          </a:ln>
        </p:spPr>
      </p:pic>
      <p:pic>
        <p:nvPicPr>
          <p:cNvPr id="5" name="Рисунок 4">
            <a:extLst>
              <a:ext uri="{FF2B5EF4-FFF2-40B4-BE49-F238E27FC236}">
                <a16:creationId xmlns:a16="http://schemas.microsoft.com/office/drawing/2014/main" id="{0FA4A73F-7081-4B6C-B159-C3AFA834ED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720" y="1123740"/>
            <a:ext cx="4196160" cy="314712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PlaceHolder 1"/>
          <p:cNvSpPr>
            <a:spLocks noGrp="1"/>
          </p:cNvSpPr>
          <p:nvPr>
            <p:ph/>
          </p:nvPr>
        </p:nvSpPr>
        <p:spPr>
          <a:xfrm>
            <a:off x="685800" y="1155960"/>
            <a:ext cx="7649280" cy="1587240"/>
          </a:xfrm>
          <a:prstGeom prst="rect">
            <a:avLst/>
          </a:prstGeom>
          <a:noFill/>
          <a:ln w="0">
            <a:noFill/>
          </a:ln>
        </p:spPr>
        <p:txBody>
          <a:bodyPr tIns="91440" bIns="91440" anchor="t">
            <a:normAutofit/>
          </a:bodyPr>
          <a:lstStyle/>
          <a:p>
            <a:pPr algn="just">
              <a:lnSpc>
                <a:spcPct val="115000"/>
              </a:lnSpc>
              <a:spcBef>
                <a:spcPts val="1199"/>
              </a:spcBef>
              <a:tabLst>
                <a:tab pos="0" algn="l"/>
              </a:tabLst>
            </a:pPr>
            <a:r>
              <a:rPr lang="en" sz="1200" b="0" strike="noStrike" spc="-1" dirty="0">
                <a:solidFill>
                  <a:srgbClr val="C2A363"/>
                </a:solidFill>
                <a:latin typeface="Times New Roman"/>
                <a:ea typeface="Times New Roman"/>
              </a:rPr>
              <a:t>The hotel is close to the famous landmarks such as the center of Golden Sands and the </a:t>
            </a:r>
            <a:r>
              <a:rPr lang="en" sz="1200" b="0" strike="noStrike" spc="-1" dirty="0" err="1">
                <a:solidFill>
                  <a:srgbClr val="C2A363"/>
                </a:solidFill>
                <a:latin typeface="Times New Roman"/>
                <a:ea typeface="Times New Roman"/>
              </a:rPr>
              <a:t>Aladzha</a:t>
            </a:r>
            <a:r>
              <a:rPr lang="en" sz="1200" b="0" strike="noStrike" spc="-1" dirty="0">
                <a:solidFill>
                  <a:srgbClr val="C2A363"/>
                </a:solidFill>
                <a:latin typeface="Times New Roman"/>
                <a:ea typeface="Times New Roman"/>
              </a:rPr>
              <a:t> Monastery</a:t>
            </a:r>
            <a:r>
              <a:rPr lang="en" sz="1200" spc="-1" dirty="0">
                <a:solidFill>
                  <a:srgbClr val="C2A363"/>
                </a:solidFill>
                <a:latin typeface="Times New Roman"/>
                <a:ea typeface="Times New Roman"/>
              </a:rPr>
              <a:t>, </a:t>
            </a:r>
            <a:r>
              <a:rPr lang="en" sz="1200" spc="-1" dirty="0">
                <a:solidFill>
                  <a:srgbClr val="C2A363"/>
                </a:solidFill>
                <a:latin typeface="Times New Roman"/>
                <a:ea typeface="Times New Roman"/>
                <a:cs typeface="Times New Roman"/>
              </a:rPr>
              <a:t>the </a:t>
            </a:r>
            <a:r>
              <a:rPr lang="en" sz="1200" spc="-1" dirty="0" err="1">
                <a:solidFill>
                  <a:srgbClr val="C2A363"/>
                </a:solidFill>
                <a:latin typeface="Times New Roman"/>
                <a:ea typeface="Times New Roman"/>
                <a:cs typeface="Times New Roman"/>
              </a:rPr>
              <a:t>Aquamania</a:t>
            </a:r>
            <a:r>
              <a:rPr lang="en" sz="1200" spc="-1" dirty="0">
                <a:solidFill>
                  <a:srgbClr val="C2A363"/>
                </a:solidFill>
                <a:latin typeface="Times New Roman"/>
                <a:ea typeface="Times New Roman"/>
                <a:cs typeface="Times New Roman"/>
              </a:rPr>
              <a:t> Water Park, located 12km away at Albena</a:t>
            </a:r>
            <a:r>
              <a:rPr lang="en" sz="1200" spc="-1" dirty="0">
                <a:solidFill>
                  <a:srgbClr val="C2A363"/>
                </a:solidFill>
                <a:latin typeface="Times New Roman"/>
                <a:ea typeface="Times New Roman"/>
              </a:rPr>
              <a:t>.</a:t>
            </a:r>
            <a:r>
              <a:rPr lang="en" sz="1200" b="0" strike="noStrike" spc="-1" dirty="0">
                <a:solidFill>
                  <a:srgbClr val="C2A363"/>
                </a:solidFill>
                <a:latin typeface="Times New Roman"/>
                <a:ea typeface="Times New Roman"/>
              </a:rPr>
              <a:t> </a:t>
            </a:r>
            <a:r>
              <a:rPr lang="en" sz="1200" spc="-1" dirty="0">
                <a:solidFill>
                  <a:srgbClr val="C2A363"/>
                </a:solidFill>
                <a:latin typeface="Times New Roman"/>
                <a:ea typeface="Times New Roman"/>
              </a:rPr>
              <a:t>The hotel is</a:t>
            </a:r>
            <a:r>
              <a:rPr lang="en" sz="1200" b="0" strike="noStrike" spc="-1" dirty="0">
                <a:solidFill>
                  <a:srgbClr val="C2A363"/>
                </a:solidFill>
                <a:latin typeface="Times New Roman"/>
                <a:ea typeface="Times New Roman"/>
              </a:rPr>
              <a:t> located just 450 meters</a:t>
            </a:r>
            <a:r>
              <a:rPr lang="en" sz="1200" spc="-1" dirty="0">
                <a:solidFill>
                  <a:srgbClr val="C2A363"/>
                </a:solidFill>
                <a:latin typeface="Times New Roman"/>
                <a:ea typeface="Times New Roman"/>
              </a:rPr>
              <a:t> away</a:t>
            </a:r>
            <a:r>
              <a:rPr lang="en" sz="1200" b="0" strike="noStrike" spc="-1" dirty="0">
                <a:solidFill>
                  <a:srgbClr val="C2A363"/>
                </a:solidFill>
                <a:latin typeface="Times New Roman"/>
                <a:ea typeface="Times New Roman"/>
              </a:rPr>
              <a:t> from the beach, and all hotel guests can enjoy a mini-train ride to Riviera Beach. The nearest airport is Varna Airport, 18 km from the property.</a:t>
            </a:r>
            <a:endParaRPr lang="en-US" sz="1200" b="0" strike="noStrike" spc="-1" dirty="0">
              <a:solidFill>
                <a:srgbClr val="000000"/>
              </a:solidFill>
              <a:latin typeface="Arial"/>
            </a:endParaRPr>
          </a:p>
          <a:p>
            <a:pPr indent="0" algn="just">
              <a:lnSpc>
                <a:spcPct val="115000"/>
              </a:lnSpc>
              <a:spcBef>
                <a:spcPts val="1800"/>
              </a:spcBef>
              <a:buNone/>
              <a:tabLst>
                <a:tab pos="0" algn="l"/>
              </a:tabLst>
            </a:pPr>
            <a:r>
              <a:rPr lang="en" sz="1200" b="0" strike="noStrike" spc="-1" dirty="0">
                <a:solidFill>
                  <a:srgbClr val="C2A363"/>
                </a:solidFill>
                <a:latin typeface="Times New Roman"/>
                <a:ea typeface="Times New Roman"/>
              </a:rPr>
              <a:t>With a beautiful view of the Black Sea, immersed in the tranquility of the beautiful nature park, Apollo Spa Resort remains true to the spirit of Bulgarian hospitality.</a:t>
            </a:r>
            <a:endParaRPr lang="en-US" sz="1200" b="0" strike="noStrike" spc="-1" dirty="0">
              <a:solidFill>
                <a:srgbClr val="000000"/>
              </a:solidFill>
              <a:latin typeface="Arial"/>
            </a:endParaRPr>
          </a:p>
        </p:txBody>
      </p:sp>
      <p:pic>
        <p:nvPicPr>
          <p:cNvPr id="97" name="Google Shape;93;p18"/>
          <p:cNvPicPr/>
          <p:nvPr/>
        </p:nvPicPr>
        <p:blipFill>
          <a:blip r:embed="rId2"/>
          <a:stretch/>
        </p:blipFill>
        <p:spPr>
          <a:xfrm>
            <a:off x="442440" y="291600"/>
            <a:ext cx="737280" cy="810000"/>
          </a:xfrm>
          <a:prstGeom prst="rect">
            <a:avLst/>
          </a:prstGeom>
          <a:ln w="0">
            <a:noFill/>
          </a:ln>
        </p:spPr>
      </p:pic>
      <p:pic>
        <p:nvPicPr>
          <p:cNvPr id="98" name="Google Shape;94;p18"/>
          <p:cNvPicPr/>
          <p:nvPr/>
        </p:nvPicPr>
        <p:blipFill>
          <a:blip r:embed="rId3"/>
          <a:stretch/>
        </p:blipFill>
        <p:spPr>
          <a:xfrm>
            <a:off x="3094200" y="2849040"/>
            <a:ext cx="2955240" cy="1951560"/>
          </a:xfrm>
          <a:prstGeom prst="rect">
            <a:avLst/>
          </a:prstGeom>
          <a:ln w="0">
            <a:noFill/>
          </a:ln>
        </p:spPr>
      </p:pic>
      <p:pic>
        <p:nvPicPr>
          <p:cNvPr id="99" name="Google Shape;95;p18"/>
          <p:cNvPicPr/>
          <p:nvPr/>
        </p:nvPicPr>
        <p:blipFill>
          <a:blip r:embed="rId4"/>
          <a:stretch/>
        </p:blipFill>
        <p:spPr>
          <a:xfrm>
            <a:off x="-11880" y="2851560"/>
            <a:ext cx="2955240" cy="1949040"/>
          </a:xfrm>
          <a:prstGeom prst="rect">
            <a:avLst/>
          </a:prstGeom>
          <a:ln w="0">
            <a:noFill/>
          </a:ln>
        </p:spPr>
      </p:pic>
      <p:pic>
        <p:nvPicPr>
          <p:cNvPr id="100" name="Google Shape;96;p18"/>
          <p:cNvPicPr/>
          <p:nvPr/>
        </p:nvPicPr>
        <p:blipFill>
          <a:blip r:embed="rId5"/>
          <a:srcRect l="15364" t="18752" r="35823" b="32423"/>
          <a:stretch/>
        </p:blipFill>
        <p:spPr>
          <a:xfrm>
            <a:off x="6220080" y="2851560"/>
            <a:ext cx="2923920" cy="1949040"/>
          </a:xfrm>
          <a:prstGeom prst="rect">
            <a:avLst/>
          </a:prstGeom>
          <a:ln w="0">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PlaceHolder 1"/>
          <p:cNvSpPr>
            <a:spLocks noGrp="1"/>
          </p:cNvSpPr>
          <p:nvPr>
            <p:ph type="title"/>
          </p:nvPr>
        </p:nvSpPr>
        <p:spPr>
          <a:xfrm>
            <a:off x="559104" y="561381"/>
            <a:ext cx="8520120" cy="572400"/>
          </a:xfrm>
          <a:prstGeom prst="rect">
            <a:avLst/>
          </a:prstGeom>
          <a:noFill/>
          <a:ln w="0">
            <a:noFill/>
          </a:ln>
        </p:spPr>
        <p:txBody>
          <a:bodyPr tIns="91440" bIns="91440" anchor="t">
            <a:normAutofit fontScale="90000"/>
          </a:bodyPr>
          <a:lstStyle/>
          <a:p>
            <a:pPr marL="370800" indent="0">
              <a:lnSpc>
                <a:spcPct val="115000"/>
              </a:lnSpc>
              <a:spcBef>
                <a:spcPts val="1199"/>
              </a:spcBef>
              <a:buNone/>
              <a:tabLst>
                <a:tab pos="0" algn="l"/>
              </a:tabLst>
            </a:pPr>
            <a:r>
              <a:rPr lang="en" sz="2200" b="0" strike="noStrike" spc="-1">
                <a:solidFill>
                  <a:srgbClr val="C2A363"/>
                </a:solidFill>
                <a:latin typeface="Times New Roman"/>
                <a:ea typeface="Times New Roman"/>
              </a:rPr>
              <a:t>     </a:t>
            </a:r>
            <a:r>
              <a:rPr lang="en" sz="3090" b="0" strike="noStrike" spc="-1">
                <a:solidFill>
                  <a:srgbClr val="C2A363"/>
                </a:solidFill>
                <a:latin typeface="Times New Roman"/>
                <a:ea typeface="Times New Roman"/>
              </a:rPr>
              <a:t> Helios Spa**** All Inclusive</a:t>
            </a:r>
            <a:endParaRPr lang="en-US" sz="3090" b="0" strike="noStrike" spc="-1">
              <a:solidFill>
                <a:srgbClr val="000000"/>
              </a:solidFill>
              <a:latin typeface="Arial"/>
            </a:endParaRPr>
          </a:p>
          <a:p>
            <a:pPr indent="0">
              <a:lnSpc>
                <a:spcPct val="115000"/>
              </a:lnSpc>
              <a:spcBef>
                <a:spcPts val="1199"/>
              </a:spcBef>
              <a:buNone/>
              <a:tabLst>
                <a:tab pos="0" algn="l"/>
              </a:tabLst>
            </a:pPr>
            <a:endParaRPr lang="en-US" sz="1200" b="0" strike="noStrike" spc="-1">
              <a:solidFill>
                <a:srgbClr val="000000"/>
              </a:solidFill>
              <a:latin typeface="Arial"/>
            </a:endParaRPr>
          </a:p>
          <a:p>
            <a:pPr indent="0">
              <a:lnSpc>
                <a:spcPct val="100000"/>
              </a:lnSpc>
              <a:spcBef>
                <a:spcPts val="1199"/>
              </a:spcBef>
              <a:buNone/>
              <a:tabLst>
                <a:tab pos="0" algn="l"/>
              </a:tabLst>
            </a:pPr>
            <a:endParaRPr lang="en-US" sz="2800" b="0" strike="noStrike" spc="-1">
              <a:solidFill>
                <a:srgbClr val="000000"/>
              </a:solidFill>
              <a:latin typeface="Arial"/>
            </a:endParaRPr>
          </a:p>
        </p:txBody>
      </p:sp>
      <p:sp>
        <p:nvSpPr>
          <p:cNvPr id="108" name="PlaceHolder 2"/>
          <p:cNvSpPr>
            <a:spLocks noGrp="1"/>
          </p:cNvSpPr>
          <p:nvPr>
            <p:ph/>
          </p:nvPr>
        </p:nvSpPr>
        <p:spPr>
          <a:xfrm>
            <a:off x="488520" y="1245600"/>
            <a:ext cx="8166960" cy="3254760"/>
          </a:xfrm>
          <a:prstGeom prst="rect">
            <a:avLst/>
          </a:prstGeom>
          <a:noFill/>
          <a:ln w="0">
            <a:noFill/>
          </a:ln>
        </p:spPr>
        <p:txBody>
          <a:bodyPr tIns="91440" bIns="91440" anchor="t">
            <a:normAutofit/>
          </a:bodyPr>
          <a:lstStyle/>
          <a:p>
            <a:pPr algn="just">
              <a:lnSpc>
                <a:spcPct val="108000"/>
              </a:lnSpc>
              <a:spcBef>
                <a:spcPts val="1199"/>
              </a:spcBef>
              <a:tabLst>
                <a:tab pos="0" algn="l"/>
              </a:tabLst>
            </a:pPr>
            <a:r>
              <a:rPr lang="en" sz="1200" b="0" strike="noStrike" spc="-1" dirty="0">
                <a:solidFill>
                  <a:srgbClr val="C2A363"/>
                </a:solidFill>
                <a:latin typeface="Times New Roman"/>
                <a:ea typeface="Times New Roman"/>
              </a:rPr>
              <a:t>The remarkable architectural complex Helios Spa **** is located in the ancient forest of the Golden Sands Nature Park, overlooking the azure Black Sea. Nearby are the sights </a:t>
            </a:r>
            <a:r>
              <a:rPr lang="en" sz="1200" b="0" strike="noStrike" spc="-1" dirty="0" err="1">
                <a:solidFill>
                  <a:srgbClr val="C2A363"/>
                </a:solidFill>
                <a:latin typeface="Times New Roman"/>
                <a:ea typeface="Times New Roman"/>
              </a:rPr>
              <a:t>Aladzha</a:t>
            </a:r>
            <a:r>
              <a:rPr lang="en" sz="1200" b="0" strike="noStrike" spc="-1" dirty="0">
                <a:solidFill>
                  <a:srgbClr val="C2A363"/>
                </a:solidFill>
                <a:latin typeface="Times New Roman"/>
                <a:ea typeface="Times New Roman"/>
              </a:rPr>
              <a:t> Monastery, attractive places for shopping in the center of the resort, </a:t>
            </a:r>
            <a:r>
              <a:rPr lang="en" sz="1200" spc="-1" dirty="0">
                <a:solidFill>
                  <a:srgbClr val="C2A363"/>
                </a:solidFill>
                <a:latin typeface="Times New Roman"/>
                <a:ea typeface="Times New Roman"/>
                <a:cs typeface="Times New Roman"/>
              </a:rPr>
              <a:t>only 450m away from the beach, as well as the </a:t>
            </a:r>
            <a:r>
              <a:rPr lang="en" sz="1200" spc="-1" dirty="0" err="1">
                <a:solidFill>
                  <a:srgbClr val="C2A363"/>
                </a:solidFill>
                <a:latin typeface="Times New Roman"/>
                <a:ea typeface="Times New Roman"/>
                <a:cs typeface="Times New Roman"/>
              </a:rPr>
              <a:t>Aquamania</a:t>
            </a:r>
            <a:r>
              <a:rPr lang="en" sz="1200" spc="-1" dirty="0">
                <a:solidFill>
                  <a:srgbClr val="C2A363"/>
                </a:solidFill>
                <a:latin typeface="Times New Roman"/>
                <a:ea typeface="Times New Roman"/>
                <a:cs typeface="Times New Roman"/>
              </a:rPr>
              <a:t> Water Park, located 12km away at Albena</a:t>
            </a:r>
            <a:r>
              <a:rPr lang="en" sz="1200" b="0" strike="noStrike" spc="-1" dirty="0">
                <a:solidFill>
                  <a:srgbClr val="C2A363"/>
                </a:solidFill>
                <a:latin typeface="Times New Roman"/>
                <a:ea typeface="Times New Roman"/>
              </a:rPr>
              <a:t>. Hotel Helios Spa **** is located next to Apollo Spa Resort **** +, and the two hotels share common areas.</a:t>
            </a:r>
            <a:endParaRPr lang="en-US" sz="1200" b="0" strike="noStrike" spc="-1" dirty="0">
              <a:solidFill>
                <a:srgbClr val="000000"/>
              </a:solidFill>
              <a:latin typeface="Arial"/>
            </a:endParaRPr>
          </a:p>
          <a:p>
            <a:pPr indent="0" algn="just">
              <a:lnSpc>
                <a:spcPct val="108000"/>
              </a:lnSpc>
              <a:spcBef>
                <a:spcPts val="1199"/>
              </a:spcBef>
              <a:buNone/>
              <a:tabLst>
                <a:tab pos="0" algn="l"/>
              </a:tabLst>
            </a:pPr>
            <a:r>
              <a:rPr lang="en" sz="1200" b="0" strike="noStrike" spc="-1" dirty="0">
                <a:solidFill>
                  <a:srgbClr val="C2A363"/>
                </a:solidFill>
                <a:latin typeface="Times New Roman"/>
                <a:ea typeface="Times New Roman"/>
              </a:rPr>
              <a:t>Hotel Helios Spa **** has 204 double, family rooms and suites. Every detail brings comfort and sophistication.</a:t>
            </a:r>
            <a:endParaRPr lang="en-US" sz="1200" b="0" strike="noStrike" spc="-1" dirty="0">
              <a:solidFill>
                <a:srgbClr val="000000"/>
              </a:solidFill>
              <a:latin typeface="Arial"/>
            </a:endParaRPr>
          </a:p>
          <a:p>
            <a:pPr indent="0" algn="just">
              <a:lnSpc>
                <a:spcPct val="108000"/>
              </a:lnSpc>
              <a:spcBef>
                <a:spcPts val="1199"/>
              </a:spcBef>
              <a:buNone/>
              <a:tabLst>
                <a:tab pos="0" algn="l"/>
              </a:tabLst>
            </a:pPr>
            <a:r>
              <a:rPr lang="en" sz="1200" b="0" strike="noStrike" spc="-1" dirty="0">
                <a:solidFill>
                  <a:srgbClr val="C2A363"/>
                </a:solidFill>
                <a:latin typeface="Times New Roman"/>
                <a:ea typeface="Times New Roman"/>
              </a:rPr>
              <a:t>Whether you choose a room overlooking the park or the sea, you will be awakened by the silence of the sea breeze, the smell of the forest, the rays of the rising sun. Comfort and coziness in which to create your personal space and get your dream vacation.</a:t>
            </a:r>
            <a:endParaRPr lang="en-US" sz="1200" b="0" strike="noStrike" spc="-1" dirty="0">
              <a:solidFill>
                <a:srgbClr val="000000"/>
              </a:solidFill>
              <a:latin typeface="Arial"/>
            </a:endParaRPr>
          </a:p>
          <a:p>
            <a:pPr indent="0" algn="just">
              <a:lnSpc>
                <a:spcPct val="108000"/>
              </a:lnSpc>
              <a:spcBef>
                <a:spcPts val="1199"/>
              </a:spcBef>
              <a:buNone/>
              <a:tabLst>
                <a:tab pos="0" algn="l"/>
              </a:tabLst>
            </a:pPr>
            <a:endParaRPr lang="en-US" sz="1200" b="0" strike="noStrike" spc="-1">
              <a:solidFill>
                <a:srgbClr val="000000"/>
              </a:solidFill>
              <a:latin typeface="Arial"/>
            </a:endParaRPr>
          </a:p>
          <a:p>
            <a:pPr indent="0" algn="just">
              <a:lnSpc>
                <a:spcPct val="115000"/>
              </a:lnSpc>
              <a:spcBef>
                <a:spcPts val="1199"/>
              </a:spcBef>
              <a:buNone/>
              <a:tabLst>
                <a:tab pos="0" algn="l"/>
              </a:tabLst>
            </a:pPr>
            <a:endParaRPr lang="en-US" sz="1200" b="0" strike="noStrike" spc="-1">
              <a:solidFill>
                <a:srgbClr val="000000"/>
              </a:solidFill>
              <a:latin typeface="Arial"/>
            </a:endParaRPr>
          </a:p>
          <a:p>
            <a:pPr indent="0">
              <a:lnSpc>
                <a:spcPct val="115000"/>
              </a:lnSpc>
              <a:spcBef>
                <a:spcPts val="1800"/>
              </a:spcBef>
              <a:spcAft>
                <a:spcPts val="1199"/>
              </a:spcAft>
              <a:buNone/>
              <a:tabLst>
                <a:tab pos="0" algn="l"/>
              </a:tabLst>
            </a:pPr>
            <a:endParaRPr lang="en-US" sz="1800" b="0" strike="noStrike" spc="-1" dirty="0">
              <a:solidFill>
                <a:srgbClr val="000000"/>
              </a:solidFill>
              <a:latin typeface="Arial"/>
            </a:endParaRPr>
          </a:p>
        </p:txBody>
      </p:sp>
      <p:pic>
        <p:nvPicPr>
          <p:cNvPr id="109" name="Google Shape;113;p20"/>
          <p:cNvPicPr/>
          <p:nvPr/>
        </p:nvPicPr>
        <p:blipFill>
          <a:blip r:embed="rId2"/>
          <a:stretch/>
        </p:blipFill>
        <p:spPr>
          <a:xfrm>
            <a:off x="492120" y="324360"/>
            <a:ext cx="613080" cy="813600"/>
          </a:xfrm>
          <a:prstGeom prst="rect">
            <a:avLst/>
          </a:prstGeom>
          <a:ln w="0">
            <a:noFill/>
          </a:ln>
        </p:spPr>
      </p:pic>
      <p:pic>
        <p:nvPicPr>
          <p:cNvPr id="110" name="Google Shape;114;p20"/>
          <p:cNvPicPr/>
          <p:nvPr/>
        </p:nvPicPr>
        <p:blipFill>
          <a:blip r:embed="rId3"/>
          <a:srcRect r="21736"/>
          <a:stretch/>
        </p:blipFill>
        <p:spPr>
          <a:xfrm>
            <a:off x="0" y="3564360"/>
            <a:ext cx="2089080" cy="1578600"/>
          </a:xfrm>
          <a:prstGeom prst="rect">
            <a:avLst/>
          </a:prstGeom>
          <a:ln w="0">
            <a:noFill/>
          </a:ln>
        </p:spPr>
      </p:pic>
      <p:pic>
        <p:nvPicPr>
          <p:cNvPr id="111" name="Google Shape;115;p20"/>
          <p:cNvPicPr/>
          <p:nvPr/>
        </p:nvPicPr>
        <p:blipFill>
          <a:blip r:embed="rId4"/>
          <a:stretch/>
        </p:blipFill>
        <p:spPr>
          <a:xfrm>
            <a:off x="4489200" y="3564360"/>
            <a:ext cx="2338920" cy="1578600"/>
          </a:xfrm>
          <a:prstGeom prst="rect">
            <a:avLst/>
          </a:prstGeom>
          <a:ln w="0">
            <a:noFill/>
          </a:ln>
        </p:spPr>
      </p:pic>
      <p:pic>
        <p:nvPicPr>
          <p:cNvPr id="112" name="Google Shape;116;p20"/>
          <p:cNvPicPr/>
          <p:nvPr/>
        </p:nvPicPr>
        <p:blipFill>
          <a:blip r:embed="rId5"/>
          <a:srcRect r="10132"/>
          <a:stretch/>
        </p:blipFill>
        <p:spPr>
          <a:xfrm>
            <a:off x="6883560" y="3564360"/>
            <a:ext cx="2260080" cy="1578600"/>
          </a:xfrm>
          <a:prstGeom prst="rect">
            <a:avLst/>
          </a:prstGeom>
          <a:ln w="0">
            <a:noFill/>
          </a:ln>
        </p:spPr>
      </p:pic>
      <p:pic>
        <p:nvPicPr>
          <p:cNvPr id="113" name="Google Shape;117;p20"/>
          <p:cNvPicPr/>
          <p:nvPr/>
        </p:nvPicPr>
        <p:blipFill>
          <a:blip r:embed="rId6"/>
          <a:stretch/>
        </p:blipFill>
        <p:spPr>
          <a:xfrm>
            <a:off x="2119680" y="3559320"/>
            <a:ext cx="2338920" cy="1588680"/>
          </a:xfrm>
          <a:prstGeom prst="rect">
            <a:avLst/>
          </a:prstGeom>
          <a:ln w="0">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PlaceHolder 1"/>
          <p:cNvSpPr>
            <a:spLocks noGrp="1"/>
          </p:cNvSpPr>
          <p:nvPr>
            <p:ph/>
          </p:nvPr>
        </p:nvSpPr>
        <p:spPr>
          <a:xfrm>
            <a:off x="442080" y="1329120"/>
            <a:ext cx="4129560" cy="3488400"/>
          </a:xfrm>
          <a:prstGeom prst="rect">
            <a:avLst/>
          </a:prstGeom>
          <a:noFill/>
          <a:ln w="0">
            <a:noFill/>
          </a:ln>
        </p:spPr>
        <p:txBody>
          <a:bodyPr tIns="91440" bIns="91440" anchor="t">
            <a:noAutofit/>
          </a:bodyPr>
          <a:lstStyle/>
          <a:p>
            <a:pPr algn="just">
              <a:lnSpc>
                <a:spcPct val="108000"/>
              </a:lnSpc>
              <a:spcBef>
                <a:spcPts val="1199"/>
              </a:spcBef>
              <a:tabLst>
                <a:tab pos="0" algn="l"/>
              </a:tabLst>
            </a:pPr>
            <a:r>
              <a:rPr lang="en" sz="1200" b="1" spc="-1" dirty="0">
                <a:solidFill>
                  <a:srgbClr val="C2A363"/>
                </a:solidFill>
                <a:latin typeface="Times New Roman"/>
                <a:ea typeface="Times New Roman"/>
                <a:cs typeface="Times New Roman"/>
              </a:rPr>
              <a:t>Main </a:t>
            </a:r>
            <a:r>
              <a:rPr lang="en" sz="1200" b="1" strike="noStrike" spc="-1" dirty="0">
                <a:solidFill>
                  <a:srgbClr val="C2A363"/>
                </a:solidFill>
                <a:latin typeface="Times New Roman"/>
                <a:ea typeface="Times New Roman"/>
                <a:cs typeface="Times New Roman"/>
              </a:rPr>
              <a:t>Restaurant </a:t>
            </a:r>
            <a:r>
              <a:rPr lang="en" sz="1200" b="1" spc="-1" dirty="0">
                <a:solidFill>
                  <a:srgbClr val="C2A363"/>
                </a:solidFill>
                <a:latin typeface="Times New Roman"/>
                <a:ea typeface="Times New Roman"/>
                <a:cs typeface="Times New Roman"/>
              </a:rPr>
              <a:t>Helios</a:t>
            </a:r>
            <a:r>
              <a:rPr lang="en" sz="1200" spc="-1" dirty="0">
                <a:solidFill>
                  <a:srgbClr val="C2A363"/>
                </a:solidFill>
                <a:latin typeface="Times New Roman"/>
                <a:ea typeface="Times New Roman"/>
              </a:rPr>
              <a:t> </a:t>
            </a:r>
            <a:r>
              <a:rPr lang="en" sz="1200" b="0" strike="noStrike" spc="-1" dirty="0">
                <a:solidFill>
                  <a:srgbClr val="C2A363"/>
                </a:solidFill>
                <a:latin typeface="Times New Roman"/>
                <a:ea typeface="Times New Roman"/>
              </a:rPr>
              <a:t>at Helios Spa Hotel offers guests a unique atmosphere and a wide range of freshly prepared dishes and a special selection of drinks. This modern restaurant serves buffet breakfast, lunch and dinner, as well as snacks and ice cream for All Inclusive guests.</a:t>
            </a:r>
            <a:r>
              <a:rPr lang="en" sz="1200" spc="-1" dirty="0">
                <a:solidFill>
                  <a:srgbClr val="C2A363"/>
                </a:solidFill>
                <a:latin typeface="Times New Roman"/>
                <a:ea typeface="Times New Roman"/>
              </a:rPr>
              <a:t> </a:t>
            </a:r>
            <a:r>
              <a:rPr lang="en" sz="1200" b="1" spc="-1" dirty="0">
                <a:solidFill>
                  <a:srgbClr val="C2A363"/>
                </a:solidFill>
                <a:latin typeface="Times New Roman"/>
                <a:ea typeface="Times New Roman"/>
                <a:cs typeface="Times New Roman"/>
              </a:rPr>
              <a:t>Main</a:t>
            </a:r>
            <a:r>
              <a:rPr lang="en" sz="1200" b="1" strike="noStrike" spc="-1" dirty="0">
                <a:solidFill>
                  <a:srgbClr val="C2A363"/>
                </a:solidFill>
                <a:latin typeface="Times New Roman"/>
                <a:ea typeface="Times New Roman"/>
                <a:cs typeface="Times New Roman"/>
              </a:rPr>
              <a:t> Restaurant </a:t>
            </a:r>
            <a:r>
              <a:rPr lang="en" sz="1200" b="1" spc="-1" dirty="0">
                <a:solidFill>
                  <a:srgbClr val="C2A363"/>
                </a:solidFill>
                <a:latin typeface="Times New Roman"/>
                <a:ea typeface="Times New Roman"/>
                <a:cs typeface="Times New Roman"/>
              </a:rPr>
              <a:t>Helios</a:t>
            </a:r>
            <a:r>
              <a:rPr lang="en" sz="1200" spc="-1" dirty="0">
                <a:solidFill>
                  <a:srgbClr val="C2A363"/>
                </a:solidFill>
                <a:latin typeface="Times New Roman"/>
                <a:ea typeface="Times New Roman"/>
              </a:rPr>
              <a:t> </a:t>
            </a:r>
            <a:r>
              <a:rPr lang="en" sz="1200" b="0" strike="noStrike" spc="-1" dirty="0">
                <a:solidFill>
                  <a:srgbClr val="C2A363"/>
                </a:solidFill>
                <a:latin typeface="Times New Roman"/>
                <a:ea typeface="Times New Roman"/>
              </a:rPr>
              <a:t>has everything you need for the perfect family or romantic dinner, so that you can turn a simple meal into an extraordinary experience.</a:t>
            </a:r>
            <a:endParaRPr lang="en-US" sz="1200" b="0" strike="noStrike" spc="-1" dirty="0">
              <a:solidFill>
                <a:srgbClr val="000000"/>
              </a:solidFill>
              <a:latin typeface="Arial"/>
            </a:endParaRPr>
          </a:p>
          <a:p>
            <a:pPr indent="0" algn="just">
              <a:lnSpc>
                <a:spcPct val="108000"/>
              </a:lnSpc>
              <a:spcBef>
                <a:spcPts val="1199"/>
              </a:spcBef>
              <a:buNone/>
              <a:tabLst>
                <a:tab pos="0" algn="l"/>
              </a:tabLst>
            </a:pPr>
            <a:r>
              <a:rPr lang="en" sz="1200" b="0" strike="noStrike" spc="-1" dirty="0">
                <a:solidFill>
                  <a:srgbClr val="C2A363"/>
                </a:solidFill>
                <a:latin typeface="Times New Roman"/>
                <a:ea typeface="Times New Roman"/>
              </a:rPr>
              <a:t>Meals available at the hotel are </a:t>
            </a:r>
            <a:r>
              <a:rPr lang="en" sz="1200" b="0" strike="noStrike" spc="-1" dirty="0" err="1">
                <a:solidFill>
                  <a:srgbClr val="C2A363"/>
                </a:solidFill>
                <a:latin typeface="Times New Roman"/>
                <a:ea typeface="Times New Roman"/>
              </a:rPr>
              <a:t>ALL-Inclusive</a:t>
            </a:r>
            <a:endParaRPr lang="en-US" sz="1200" b="0" strike="noStrike" spc="-1" dirty="0" err="1">
              <a:solidFill>
                <a:srgbClr val="000000"/>
              </a:solidFill>
              <a:latin typeface="Arial"/>
            </a:endParaRPr>
          </a:p>
          <a:p>
            <a:pPr indent="0" algn="just">
              <a:lnSpc>
                <a:spcPct val="108000"/>
              </a:lnSpc>
              <a:spcBef>
                <a:spcPts val="1199"/>
              </a:spcBef>
              <a:buNone/>
              <a:tabLst>
                <a:tab pos="0" algn="l"/>
              </a:tabLst>
            </a:pPr>
            <a:endParaRPr lang="en-US" sz="1200" b="0" strike="noStrike" spc="-1">
              <a:solidFill>
                <a:srgbClr val="000000"/>
              </a:solidFill>
              <a:latin typeface="Arial"/>
            </a:endParaRPr>
          </a:p>
          <a:p>
            <a:pPr indent="0" algn="just">
              <a:lnSpc>
                <a:spcPct val="108000"/>
              </a:lnSpc>
              <a:spcBef>
                <a:spcPts val="1199"/>
              </a:spcBef>
              <a:spcAft>
                <a:spcPts val="799"/>
              </a:spcAft>
              <a:buNone/>
              <a:tabLst>
                <a:tab pos="0" algn="l"/>
              </a:tabLst>
            </a:pPr>
            <a:endParaRPr lang="en-US" sz="1200" b="0" strike="noStrike" spc="-1">
              <a:solidFill>
                <a:srgbClr val="000000"/>
              </a:solidFill>
              <a:latin typeface="Arial"/>
            </a:endParaRPr>
          </a:p>
        </p:txBody>
      </p:sp>
      <p:pic>
        <p:nvPicPr>
          <p:cNvPr id="115" name="Google Shape;123;p21"/>
          <p:cNvPicPr/>
          <p:nvPr/>
        </p:nvPicPr>
        <p:blipFill>
          <a:blip r:embed="rId2"/>
          <a:stretch/>
        </p:blipFill>
        <p:spPr>
          <a:xfrm>
            <a:off x="492120" y="324360"/>
            <a:ext cx="613080" cy="813600"/>
          </a:xfrm>
          <a:prstGeom prst="rect">
            <a:avLst/>
          </a:prstGeom>
          <a:ln w="0">
            <a:noFill/>
          </a:ln>
        </p:spPr>
      </p:pic>
      <p:pic>
        <p:nvPicPr>
          <p:cNvPr id="116" name="Google Shape;124;p21"/>
          <p:cNvPicPr/>
          <p:nvPr/>
        </p:nvPicPr>
        <p:blipFill>
          <a:blip r:embed="rId3"/>
          <a:srcRect r="6402"/>
          <a:stretch/>
        </p:blipFill>
        <p:spPr>
          <a:xfrm>
            <a:off x="4922640" y="1474560"/>
            <a:ext cx="3645720" cy="2643840"/>
          </a:xfrm>
          <a:prstGeom prst="rect">
            <a:avLst/>
          </a:prstGeom>
          <a:ln w="0">
            <a:noFill/>
          </a:ln>
        </p:spPr>
      </p:pic>
    </p:spTree>
  </p:cSld>
  <p:clrMapOvr>
    <a:masterClrMapping/>
  </p:clrMapOvr>
  <p:timing>
    <p:tnLst>
      <p:par>
        <p:cTn id="1" dur="indefinite" restart="never" nodeType="tmRoot">
          <p:childTnLst>
            <p:seq>
              <p:cTn id="2" dur="indefinite" nodeType="mainSeq">
                <p:childTnLst>
                  <p:par>
                    <p:cTn id="3" fill="hold">
                      <p:stCondLst>
                        <p:cond delay="0"/>
                      </p:stCondLst>
                      <p:childTnLst>
                        <p:par>
                          <p:cTn id="4" fill="hold">
                            <p:stCondLst>
                              <p:cond delay="0"/>
                            </p:stCondLst>
                            <p:childTnLst>
                              <p:par>
                                <p:cTn id="5" presetID="10" presetClass="entr"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additive="repl">
                                        <p:cTn id="7" dur="10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PlaceHolder 1"/>
          <p:cNvSpPr>
            <a:spLocks noGrp="1"/>
          </p:cNvSpPr>
          <p:nvPr>
            <p:ph/>
          </p:nvPr>
        </p:nvSpPr>
        <p:spPr>
          <a:xfrm>
            <a:off x="432000" y="1138320"/>
            <a:ext cx="5756040" cy="3416040"/>
          </a:xfrm>
          <a:prstGeom prst="rect">
            <a:avLst/>
          </a:prstGeom>
          <a:noFill/>
          <a:ln w="0">
            <a:noFill/>
          </a:ln>
        </p:spPr>
        <p:txBody>
          <a:bodyPr tIns="91440" bIns="91440" anchor="t">
            <a:noAutofit/>
          </a:bodyPr>
          <a:lstStyle/>
          <a:p>
            <a:pPr algn="just">
              <a:lnSpc>
                <a:spcPct val="105000"/>
              </a:lnSpc>
              <a:spcBef>
                <a:spcPts val="1199"/>
              </a:spcBef>
              <a:tabLst>
                <a:tab pos="0" algn="l"/>
              </a:tabLst>
            </a:pPr>
            <a:r>
              <a:rPr lang="en" sz="1200" b="0" strike="noStrike" spc="-1" dirty="0">
                <a:solidFill>
                  <a:srgbClr val="C2A363"/>
                </a:solidFill>
                <a:latin typeface="Times New Roman"/>
                <a:ea typeface="Times New Roman"/>
              </a:rPr>
              <a:t>The hotel offers guests a fitness center, two outdoor and one indoor heated pool, as well as a tennis court and a volleyball court </a:t>
            </a:r>
            <a:r>
              <a:rPr lang="en" sz="1200" spc="-1" dirty="0">
                <a:solidFill>
                  <a:srgbClr val="C2A363"/>
                </a:solidFill>
                <a:latin typeface="Times New Roman"/>
                <a:ea typeface="Times New Roman"/>
              </a:rPr>
              <a:t>with prior request </a:t>
            </a:r>
            <a:r>
              <a:rPr lang="en" sz="1200" b="0" strike="noStrike" spc="-1" dirty="0">
                <a:solidFill>
                  <a:srgbClr val="C2A363"/>
                </a:solidFill>
                <a:latin typeface="Times New Roman"/>
                <a:ea typeface="Times New Roman"/>
              </a:rPr>
              <a:t>(shared by the Apollo Spa Resort).</a:t>
            </a:r>
            <a:endParaRPr lang="en-US" sz="1200" b="0" strike="noStrike" spc="-1" dirty="0">
              <a:solidFill>
                <a:srgbClr val="000000"/>
              </a:solidFill>
              <a:latin typeface="Arial"/>
            </a:endParaRPr>
          </a:p>
          <a:p>
            <a:pPr indent="0" algn="just">
              <a:lnSpc>
                <a:spcPct val="105000"/>
              </a:lnSpc>
              <a:spcBef>
                <a:spcPts val="1800"/>
              </a:spcBef>
              <a:buNone/>
              <a:tabLst>
                <a:tab pos="0" algn="l"/>
              </a:tabLst>
            </a:pPr>
            <a:r>
              <a:rPr lang="en" sz="1200" b="0" strike="noStrike" spc="-1" dirty="0">
                <a:solidFill>
                  <a:srgbClr val="C2A363"/>
                </a:solidFill>
                <a:latin typeface="Times New Roman"/>
                <a:ea typeface="Times New Roman"/>
              </a:rPr>
              <a:t>For all guests of the hotel Helios Spa ****, who wish to combine their vacation with sports activities, enjoying the fresh sea air, there are: table tennis, fitness, chess, darts, water polo in the pool, water gymnastics , daily sports animation and games, mini football, volleyball, basketball, aerobics, yoga, evening themed parties. For our youngest guests we have provided: animation for children, children's club, playground, outdoor pool with water slide</a:t>
            </a:r>
            <a:r>
              <a:rPr lang="en" sz="1200" spc="-1" dirty="0">
                <a:solidFill>
                  <a:srgbClr val="C2A363"/>
                </a:solidFill>
                <a:latin typeface="Times New Roman"/>
                <a:ea typeface="Times New Roman"/>
              </a:rPr>
              <a:t>.</a:t>
            </a:r>
            <a:endParaRPr lang="en-US" sz="1200" b="0" strike="noStrike" spc="-1" dirty="0">
              <a:solidFill>
                <a:srgbClr val="000000"/>
              </a:solidFill>
              <a:latin typeface="Arial"/>
            </a:endParaRPr>
          </a:p>
          <a:p>
            <a:pPr indent="0" algn="just">
              <a:lnSpc>
                <a:spcPct val="105000"/>
              </a:lnSpc>
              <a:spcBef>
                <a:spcPts val="1800"/>
              </a:spcBef>
              <a:buNone/>
              <a:tabLst>
                <a:tab pos="0" algn="l"/>
              </a:tabLst>
            </a:pPr>
            <a:r>
              <a:rPr lang="en" sz="1200" b="0" strike="noStrike" spc="-1" dirty="0">
                <a:solidFill>
                  <a:srgbClr val="C2A363"/>
                </a:solidFill>
                <a:latin typeface="Times New Roman"/>
                <a:ea typeface="Times New Roman"/>
              </a:rPr>
              <a:t>The remarkable architectural complex, located in the Black Sea resort of Golden Sands, was completed in 2004.</a:t>
            </a:r>
            <a:endParaRPr lang="en-US" sz="1200" b="0" strike="noStrike" spc="-1" dirty="0">
              <a:solidFill>
                <a:srgbClr val="000000"/>
              </a:solidFill>
              <a:latin typeface="Arial"/>
            </a:endParaRPr>
          </a:p>
          <a:p>
            <a:pPr indent="0" algn="just">
              <a:lnSpc>
                <a:spcPct val="105000"/>
              </a:lnSpc>
              <a:spcBef>
                <a:spcPts val="1800"/>
              </a:spcBef>
              <a:buNone/>
              <a:tabLst>
                <a:tab pos="0" algn="l"/>
              </a:tabLst>
            </a:pPr>
            <a:r>
              <a:rPr lang="en" sz="1200" b="0" strike="noStrike" spc="-1" dirty="0">
                <a:solidFill>
                  <a:srgbClr val="C2A363"/>
                </a:solidFill>
                <a:latin typeface="Times New Roman"/>
                <a:ea typeface="Times New Roman"/>
              </a:rPr>
              <a:t>Hospitality, precision and attention to every detail, the valuable experience of the team and the high standard of the offered services are the basis of the philosophy of Helios Spa ****.</a:t>
            </a:r>
            <a:endParaRPr lang="en-US" sz="1200" b="0" strike="noStrike" spc="-1" dirty="0">
              <a:solidFill>
                <a:srgbClr val="000000"/>
              </a:solidFill>
              <a:latin typeface="Arial"/>
            </a:endParaRPr>
          </a:p>
          <a:p>
            <a:pPr indent="0" algn="just">
              <a:lnSpc>
                <a:spcPct val="105000"/>
              </a:lnSpc>
              <a:spcBef>
                <a:spcPts val="1800"/>
              </a:spcBef>
              <a:buNone/>
              <a:tabLst>
                <a:tab pos="0" algn="l"/>
              </a:tabLst>
            </a:pPr>
            <a:endParaRPr lang="en-US" sz="1200" b="0" strike="noStrike" spc="-1">
              <a:solidFill>
                <a:srgbClr val="000000"/>
              </a:solidFill>
              <a:latin typeface="Arial"/>
            </a:endParaRPr>
          </a:p>
          <a:p>
            <a:pPr indent="0">
              <a:lnSpc>
                <a:spcPct val="105000"/>
              </a:lnSpc>
              <a:spcBef>
                <a:spcPts val="1800"/>
              </a:spcBef>
              <a:buNone/>
              <a:tabLst>
                <a:tab pos="0" algn="l"/>
              </a:tabLst>
            </a:pPr>
            <a:endParaRPr lang="en-US" sz="1200" b="0" strike="noStrike" spc="-1">
              <a:solidFill>
                <a:srgbClr val="000000"/>
              </a:solidFill>
              <a:latin typeface="Arial"/>
            </a:endParaRPr>
          </a:p>
          <a:p>
            <a:pPr indent="0" algn="just">
              <a:lnSpc>
                <a:spcPct val="105000"/>
              </a:lnSpc>
              <a:spcBef>
                <a:spcPts val="1800"/>
              </a:spcBef>
              <a:buNone/>
              <a:tabLst>
                <a:tab pos="0" algn="l"/>
              </a:tabLst>
            </a:pPr>
            <a:endParaRPr lang="en-US" sz="1200" b="0" strike="noStrike" spc="-1">
              <a:solidFill>
                <a:srgbClr val="000000"/>
              </a:solidFill>
              <a:latin typeface="Arial"/>
            </a:endParaRPr>
          </a:p>
          <a:p>
            <a:pPr indent="0">
              <a:lnSpc>
                <a:spcPct val="105000"/>
              </a:lnSpc>
              <a:spcBef>
                <a:spcPts val="1800"/>
              </a:spcBef>
              <a:spcAft>
                <a:spcPts val="1199"/>
              </a:spcAft>
              <a:buNone/>
              <a:tabLst>
                <a:tab pos="0" algn="l"/>
              </a:tabLst>
            </a:pPr>
            <a:endParaRPr lang="en-US" sz="1200" b="0" strike="noStrike" spc="-1">
              <a:solidFill>
                <a:srgbClr val="000000"/>
              </a:solidFill>
              <a:latin typeface="Arial"/>
            </a:endParaRPr>
          </a:p>
        </p:txBody>
      </p:sp>
      <p:pic>
        <p:nvPicPr>
          <p:cNvPr id="118" name="Google Shape;130;p22"/>
          <p:cNvPicPr/>
          <p:nvPr/>
        </p:nvPicPr>
        <p:blipFill>
          <a:blip r:embed="rId2"/>
          <a:stretch/>
        </p:blipFill>
        <p:spPr>
          <a:xfrm>
            <a:off x="492120" y="324360"/>
            <a:ext cx="613080" cy="813600"/>
          </a:xfrm>
          <a:prstGeom prst="rect">
            <a:avLst/>
          </a:prstGeom>
          <a:ln w="0">
            <a:noFill/>
          </a:ln>
        </p:spPr>
      </p:pic>
      <p:pic>
        <p:nvPicPr>
          <p:cNvPr id="5" name="Google Shape;131;p22">
            <a:extLst>
              <a:ext uri="{FF2B5EF4-FFF2-40B4-BE49-F238E27FC236}">
                <a16:creationId xmlns:a16="http://schemas.microsoft.com/office/drawing/2014/main" id="{EE9A2C39-6C0D-471B-B304-C7BD0FDC88F8}"/>
              </a:ext>
            </a:extLst>
          </p:cNvPr>
          <p:cNvPicPr/>
          <p:nvPr/>
        </p:nvPicPr>
        <p:blipFill>
          <a:blip r:embed="rId3" cstate="print">
            <a:extLst>
              <a:ext uri="{28A0092B-C50C-407E-A947-70E740481C1C}">
                <a14:useLocalDpi xmlns:a14="http://schemas.microsoft.com/office/drawing/2010/main" val="0"/>
              </a:ext>
            </a:extLst>
          </a:blip>
          <a:srcRect l="1712" r="1712"/>
          <a:stretch/>
        </p:blipFill>
        <p:spPr>
          <a:xfrm>
            <a:off x="6348960" y="0"/>
            <a:ext cx="2792520" cy="5141160"/>
          </a:xfrm>
          <a:prstGeom prst="rect">
            <a:avLst/>
          </a:prstGeom>
          <a:ln w="0">
            <a:noFill/>
          </a:ln>
        </p:spPr>
      </p:pic>
    </p:spTree>
  </p:cSld>
  <p:clrMapOvr>
    <a:masterClrMapping/>
  </p:clrMapOvr>
</p:sld>
</file>

<file path=ppt/theme/theme1.xml><?xml version="1.0" encoding="utf-8"?>
<a:theme xmlns:a="http://schemas.openxmlformats.org/drawingml/2006/main"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4391</TotalTime>
  <Words>1422</Words>
  <Application>Microsoft Office PowerPoint</Application>
  <PresentationFormat>Екран (16:9)</PresentationFormat>
  <Paragraphs>43</Paragraphs>
  <Slides>15</Slides>
  <Notes>0</Notes>
  <HiddenSlides>0</HiddenSlides>
  <MMClips>0</MMClips>
  <ScaleCrop>false</ScaleCrop>
  <HeadingPairs>
    <vt:vector size="6" baseType="variant">
      <vt:variant>
        <vt:lpstr>Використані шрифти</vt:lpstr>
      </vt:variant>
      <vt:variant>
        <vt:i4>4</vt:i4>
      </vt:variant>
      <vt:variant>
        <vt:lpstr>Тема</vt:lpstr>
      </vt:variant>
      <vt:variant>
        <vt:i4>2</vt:i4>
      </vt:variant>
      <vt:variant>
        <vt:lpstr>Заголовки слайдів</vt:lpstr>
      </vt:variant>
      <vt:variant>
        <vt:i4>15</vt:i4>
      </vt:variant>
    </vt:vector>
  </HeadingPairs>
  <TitlesOfParts>
    <vt:vector size="21" baseType="lpstr">
      <vt:lpstr>Arial</vt:lpstr>
      <vt:lpstr>Symbol</vt:lpstr>
      <vt:lpstr>Times New Roman</vt:lpstr>
      <vt:lpstr>Wingdings</vt:lpstr>
      <vt:lpstr>Simple Dark</vt:lpstr>
      <vt:lpstr>Simple Dark</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      Helios Spa**** All Inclusive  </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Aphrodite Beauty Spa &amp; Health Clinic</vt:lpstr>
      <vt:lpstr>Презентація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PowerPoint</dc:title>
  <dc:subject/>
  <dc:creator/>
  <dc:description/>
  <cp:lastModifiedBy>Валерія Химинець</cp:lastModifiedBy>
  <cp:revision>65</cp:revision>
  <dcterms:modified xsi:type="dcterms:W3CDTF">2024-09-23T08:02:05Z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15</vt:i4>
  </property>
  <property fmtid="{D5CDD505-2E9C-101B-9397-08002B2CF9AE}" pid="3" name="PresentationFormat">
    <vt:lpwstr>Презентация на цял екран (16:9)</vt:lpwstr>
  </property>
  <property fmtid="{D5CDD505-2E9C-101B-9397-08002B2CF9AE}" pid="4" name="Slides">
    <vt:i4>15</vt:i4>
  </property>
</Properties>
</file>