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7" r:id="rId5"/>
    <p:sldId id="261" r:id="rId6"/>
    <p:sldId id="260" r:id="rId7"/>
    <p:sldId id="259" r:id="rId8"/>
    <p:sldId id="263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>
    <p:restoredLeft sz="34587" autoAdjust="0"/>
    <p:restoredTop sz="86380" autoAdjust="0"/>
  </p:normalViewPr>
  <p:slideViewPr>
    <p:cSldViewPr>
      <p:cViewPr>
        <p:scale>
          <a:sx n="98" d="100"/>
          <a:sy n="98" d="100"/>
        </p:scale>
        <p:origin x="210" y="7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05.03.2020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</a:t>
            </a:r>
            <a:r>
              <a:rPr lang="bg-BG" dirty="0" smtClean="0"/>
              <a:t>ТЕЛЬ КРЕМИКОВЦИ</a:t>
            </a:r>
            <a:endParaRPr lang="bg-BG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 descr="D:\Users\Hello\Desktop\valio\ХОТЕЛИ\Кремиковци\Презентация\519626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344816" cy="489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17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ОТЕЛЬ </a:t>
            </a:r>
            <a:r>
              <a:rPr lang="bg-BG" sz="2000" dirty="0" smtClean="0"/>
              <a:t>КРЕМИКОВЦИ – КИТЕН, </a:t>
            </a:r>
            <a:r>
              <a:rPr lang="bg-BG" sz="2000" dirty="0" smtClean="0"/>
              <a:t>БОЛГАРИЯ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32493" y="1412776"/>
            <a:ext cx="7859216" cy="48245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400" dirty="0" smtClean="0"/>
              <a:t>	</a:t>
            </a:r>
            <a:r>
              <a:rPr lang="ru-RU" sz="2400" dirty="0" smtClean="0"/>
              <a:t>У нас вы сможете познакомиться с болгарской культурой и традициями, попробовать местную кухню, </a:t>
            </a:r>
            <a:r>
              <a:rPr lang="bg-BG" sz="2400" dirty="0" smtClean="0"/>
              <a:t>рас</a:t>
            </a:r>
            <a:r>
              <a:rPr lang="ru-RU" sz="2400" dirty="0" smtClean="0"/>
              <a:t>смотреть некоторые из самых больших болгарских достопримечательностей и насладиться болгарским гостеприимством. Китен-прекрасный город, который сочетает в себе красоту природы и песчаные пляжи. Он предлагает как возможности для отдыха и спокойствия, так и разные развлечения и отличную ночную жизнь. Здесь вы сможете насладиться прекрасными солнечными днями на побережье Черного моря, вы сможете общаться с местными жителями и строить дружеские отношения на всю жизнь. Все это сделает ваше лето в Болгарии незабываемым!</a:t>
            </a:r>
            <a:endParaRPr lang="bg-BG" sz="2400" dirty="0"/>
          </a:p>
        </p:txBody>
      </p:sp>
      <p:pic>
        <p:nvPicPr>
          <p:cNvPr id="2053" name="Picture 5" descr="D:\Users\Hello\Desktop\valio\ХОТЕЛИ\Кремиковци\Презентация\two-butterflies-with-flags-on-wings-as-symbol-of-relations-ukraine-and-bulgaria-drawings_csp2116379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9490" y="-12700"/>
            <a:ext cx="1074509" cy="135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035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  </a:t>
            </a:r>
            <a:r>
              <a:rPr lang="bg-BG" sz="2000" dirty="0" smtClean="0"/>
              <a:t>КРЕМИКОВЦИ – КИТЕН, </a:t>
            </a:r>
            <a:r>
              <a:rPr lang="bg-BG" sz="2000" dirty="0" smtClean="0"/>
              <a:t>БОЛГАРИЯ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1" y="1298651"/>
            <a:ext cx="3898776" cy="492941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           Отель Кремиковци, известный как один из символов туризма в городе. Китен, расположен на более чем 25 акров, заполненный зеленью и зоной отдыха, включая два бассейна с зонтиками и лежаками, обособленные игровые зоны для  маленьких гостей. Отель имеет 50 номеров делюкс, 150 стандартных двухместных номеров и 50 апартаментов. Он расположен в центре города рядом с многочисленными магазинами, ресторанами и достопримечательностями. </a:t>
            </a:r>
            <a:endParaRPr lang="ru-RU" sz="1800" dirty="0" smtClean="0"/>
          </a:p>
        </p:txBody>
      </p:sp>
      <p:pic>
        <p:nvPicPr>
          <p:cNvPr id="2050" name="Picture 2" descr="D:\Users\Hello\Desktop\valio\ХОТЕЛИ\Кремиковци\Презентация\519626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7397" y="1298651"/>
            <a:ext cx="4197492" cy="279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Users\Hello\Desktop\valio\ХОТЕЛИ\Кремиковци\Презентация\519626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3384" y="3789040"/>
            <a:ext cx="4197492" cy="271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981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 </a:t>
            </a:r>
            <a:r>
              <a:rPr lang="bg-BG" sz="2000" dirty="0" smtClean="0"/>
              <a:t>КРЕМИКОВЦИ – КИТЕН, </a:t>
            </a:r>
            <a:r>
              <a:rPr lang="bg-BG" sz="2000" dirty="0" smtClean="0"/>
              <a:t>БОЛГАРИЯ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Отель состоит из двух 11-этажных корпусов и четыре вилл</a:t>
            </a:r>
            <a:r>
              <a:rPr lang="bg-BG" sz="2000" dirty="0" smtClean="0"/>
              <a:t>ы</a:t>
            </a:r>
            <a:r>
              <a:rPr lang="ru-RU" sz="2000" dirty="0" smtClean="0"/>
              <a:t>, а также собственного ресторана, расположенного в массивном Парковом пространстве, расположенном всего в 100 метрах от живописного залива „Алтиман“.</a:t>
            </a:r>
            <a:endParaRPr lang="bg-BG" sz="2000" dirty="0"/>
          </a:p>
        </p:txBody>
      </p:sp>
      <p:pic>
        <p:nvPicPr>
          <p:cNvPr id="7" name="Picture 4" descr="D:\Users\Hello\Desktop\valio\ХОТЕЛИ\Кремиковци\Презентация\519627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226" y="2636912"/>
            <a:ext cx="4996560" cy="390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ers\Hello\Desktop\valio\ХОТЕЛИ\Кремиковци\Презентация\7372990321fff5c1e3c6dd4bf931d4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62885"/>
            <a:ext cx="3262680" cy="373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225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 КРЕМИКОВЦИ </a:t>
            </a:r>
            <a:r>
              <a:rPr lang="bg-BG" sz="2000" dirty="0" smtClean="0"/>
              <a:t>– КИТЕН, </a:t>
            </a:r>
            <a:r>
              <a:rPr lang="bg-BG" sz="2000" dirty="0" smtClean="0"/>
              <a:t>БОЛГАРИЯ</a:t>
            </a:r>
            <a:endParaRPr lang="bg-BG" sz="2000" dirty="0"/>
          </a:p>
        </p:txBody>
      </p:sp>
      <p:pic>
        <p:nvPicPr>
          <p:cNvPr id="3077" name="Picture 5" descr="D:\Users\Hello\Desktop\valio\ХОТЕЛИ\Кремиковци\Презентация\519626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74515"/>
            <a:ext cx="3312368" cy="215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Users\Hello\Desktop\valio\ХОТЕЛИ\Кремиковци\Презентация\1526999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091" y="2274516"/>
            <a:ext cx="3222821" cy="214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В корпусах есть несколько типов номеров с собственной ванной комнатой, телевизором, мини-баром и террасой с видом на море</a:t>
            </a:r>
            <a:r>
              <a:rPr lang="en-US" sz="2000" dirty="0" smtClean="0"/>
              <a:t>.</a:t>
            </a:r>
            <a:r>
              <a:rPr lang="ru-RU" sz="2000" dirty="0" smtClean="0"/>
              <a:t> </a:t>
            </a:r>
            <a:r>
              <a:rPr lang="en-US" sz="2000" dirty="0" smtClean="0"/>
              <a:t> </a:t>
            </a:r>
            <a:endParaRPr lang="bg-BG" sz="2000" dirty="0"/>
          </a:p>
        </p:txBody>
      </p:sp>
      <p:pic>
        <p:nvPicPr>
          <p:cNvPr id="6146" name="Picture 2" descr="D:\Users\Hello\Desktop\valio\ХОТЕЛИ\Кремиковци\Презентация\518782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1590" y="4421952"/>
            <a:ext cx="2585291" cy="17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Users\Hello\Desktop\valio\ХОТЕЛИ\Кремиковци\Презентация\519626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091" y="4421952"/>
            <a:ext cx="2574749" cy="17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Users\Hello\Desktop\valio\ХОТЕЛИ\Кремиковци\Презентация\518782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5670" y="4427959"/>
            <a:ext cx="2565741" cy="171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Users\Hello\Desktop\valio\ХОТЕЛИ\Кремиковци\Презентация\519626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4" y="2274517"/>
            <a:ext cx="1221138" cy="214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783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 </a:t>
            </a:r>
            <a:r>
              <a:rPr lang="bg-BG" sz="2000" dirty="0" smtClean="0"/>
              <a:t>КРЕМИКОВЦИ – КИТЕН, </a:t>
            </a:r>
            <a:r>
              <a:rPr lang="bg-BG" sz="2000" dirty="0" smtClean="0"/>
              <a:t>Б</a:t>
            </a:r>
            <a:r>
              <a:rPr lang="en-US" sz="2000" dirty="0" smtClean="0"/>
              <a:t>O</a:t>
            </a:r>
            <a:r>
              <a:rPr lang="bg-BG" sz="2000" dirty="0" smtClean="0"/>
              <a:t>ЛГАРИЯ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96752"/>
            <a:ext cx="4230288" cy="46805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Пляжи</a:t>
            </a:r>
            <a:r>
              <a:rPr lang="en-US" sz="2000" b="1" dirty="0" smtClean="0"/>
              <a:t> </a:t>
            </a:r>
            <a:r>
              <a:rPr lang="ru-RU" sz="2000" b="1" dirty="0" smtClean="0"/>
              <a:t>-город окружен километрами песчаной полосы. Одни из самых красивых пляжей в Болгарии расположены именно здесь. Всего в 100 метрах от отеля находится живописный залив Атлиман.</a:t>
            </a:r>
            <a:endParaRPr lang="bg-BG" sz="2000" dirty="0"/>
          </a:p>
        </p:txBody>
      </p:sp>
      <p:pic>
        <p:nvPicPr>
          <p:cNvPr id="3075" name="Picture 3" descr="D:\Users\Hello\Desktop\valio\ХОТЕЛИ\Кремиковци\Презентация\plaj-kiten-atli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687488" y="1268760"/>
            <a:ext cx="4235482" cy="271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Users\Hello\Desktop\valio\ХОТЕЛИ\Кремиковци\Презентация\at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579" y="3184937"/>
            <a:ext cx="4834509" cy="322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Users\Hello\Desktop\valio\ХОТЕЛИ\Кремиковци\Презентация\768x4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7488" y="3991595"/>
            <a:ext cx="4263366" cy="239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7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Users\Hello\Desktop\valio\ХОТЕЛИ\Кремиковци\Презентация\19679417_1097104350420661_377186856845760608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3"/>
            <a:ext cx="4131903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 </a:t>
            </a:r>
            <a:r>
              <a:rPr lang="bg-BG" sz="2000" dirty="0" smtClean="0"/>
              <a:t>КРЕМИКОВЦИ – КИТЕН, </a:t>
            </a:r>
            <a:r>
              <a:rPr lang="bg-BG" sz="2000" dirty="0" smtClean="0"/>
              <a:t>Б</a:t>
            </a:r>
            <a:r>
              <a:rPr lang="en-US" sz="2000" dirty="0" smtClean="0"/>
              <a:t>O</a:t>
            </a:r>
            <a:r>
              <a:rPr lang="bg-BG" sz="2000" dirty="0" smtClean="0"/>
              <a:t>ЛГАРИЯ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96753"/>
            <a:ext cx="4114800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Ночная жизнь-благодаря множеству молодых людей, посещающих город, он может похвастаться невероятной ночной жизнью. Здесь находится и сам</a:t>
            </a:r>
            <a:r>
              <a:rPr lang="bg-BG" sz="1800" b="1" dirty="0" smtClean="0"/>
              <a:t>ая</a:t>
            </a:r>
            <a:r>
              <a:rPr lang="ru-RU" sz="1800" b="1" dirty="0" smtClean="0"/>
              <a:t> экзотическая дискотека на Балканах – танцевальный клуб</a:t>
            </a:r>
            <a:r>
              <a:rPr lang="ru-RU" sz="1800" b="1" baseline="0" dirty="0" smtClean="0"/>
              <a:t> «</a:t>
            </a:r>
            <a:r>
              <a:rPr lang="ru-RU" sz="1800" b="1" dirty="0" smtClean="0"/>
              <a:t>Зангадор».</a:t>
            </a:r>
            <a:endParaRPr lang="bg-BG" sz="1800" b="1" dirty="0"/>
          </a:p>
        </p:txBody>
      </p:sp>
      <p:pic>
        <p:nvPicPr>
          <p:cNvPr id="4098" name="Picture 2" descr="D:\Users\Hello\Desktop\valio\ХОТЕЛИ\Кремиковци\Презентация\1107101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912" y="3356993"/>
            <a:ext cx="5177276" cy="298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Users\Hello\Desktop\valio\ХОТЕЛИ\Кремиковци\Презентация\20248190_1107830492681380_3485297932326371624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6549" y="3861049"/>
            <a:ext cx="3751370" cy="250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Users\Hello\Desktop\valio\ХОТЕЛИ\Кремиковци\Презентация\68552263_1671974009600356_6693300549032345600_o3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28694"/>
            <a:ext cx="2289591" cy="182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561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Users\Hello\Desktop\valio\ХОТЕЛИ\Кремиковци\Презентация\7372990321fff5c1e3c6dd4bf931d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303"/>
            <a:ext cx="9144000" cy="687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bg-BG" sz="2000" dirty="0" smtClean="0"/>
              <a:t>КРЕМИКОВЦИ </a:t>
            </a:r>
            <a:r>
              <a:rPr lang="bg-BG" sz="2000" dirty="0" smtClean="0"/>
              <a:t>– КИТЕН, БЪЛГАРИЯ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63688" y="2204864"/>
            <a:ext cx="5616624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xmlns="" val="382212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234</Words>
  <Application>Microsoft Office PowerPoint</Application>
  <PresentationFormat>On-screen Show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тема</vt:lpstr>
      <vt:lpstr>OТЕЛЬ КРЕМИКОВЦИ</vt:lpstr>
      <vt:lpstr>ОТЕЛЬ КРЕМИКОВЦИ – КИТЕН, БОЛГАРИЯ</vt:lpstr>
      <vt:lpstr>  КРЕМИКОВЦИ – КИТЕН, БОЛГАРИЯ</vt:lpstr>
      <vt:lpstr> КРЕМИКОВЦИ – КИТЕН, БОЛГАРИЯ</vt:lpstr>
      <vt:lpstr> КРЕМИКОВЦИ – КИТЕН, БОЛГАРИЯ</vt:lpstr>
      <vt:lpstr> КРЕМИКОВЦИ – КИТЕН, БOЛГАРИЯ</vt:lpstr>
      <vt:lpstr> КРЕМИКОВЦИ – КИТЕН, БOЛГАРИЯ</vt:lpstr>
      <vt:lpstr>КРЕМИКОВЦИ – КИТЕН, БЪЛГАРИЯ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Hello</dc:creator>
  <cp:lastModifiedBy>Veni</cp:lastModifiedBy>
  <cp:revision>35</cp:revision>
  <dcterms:created xsi:type="dcterms:W3CDTF">2020-02-18T13:36:54Z</dcterms:created>
  <dcterms:modified xsi:type="dcterms:W3CDTF">2020-03-05T13:33:04Z</dcterms:modified>
</cp:coreProperties>
</file>