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0C2C14E-21AE-4F96-9AB0-E923DE260EE5}" type="datetimeFigureOut">
              <a:rPr lang="bg-BG" smtClean="0"/>
              <a:t>12.07.2017</a:t>
            </a:fld>
            <a:endParaRPr lang="bg-BG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bg-BG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6D6DC1C-6067-4134-83E2-83E97D5825E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C2C14E-21AE-4F96-9AB0-E923DE260EE5}" type="datetimeFigureOut">
              <a:rPr lang="bg-BG" smtClean="0"/>
              <a:t>12.07.2017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D6DC1C-6067-4134-83E2-83E97D5825EB}" type="slidenum">
              <a:rPr lang="bg-BG" smtClean="0"/>
              <a:t>‹#›</a:t>
            </a:fld>
            <a:endParaRPr lang="bg-BG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C2C14E-21AE-4F96-9AB0-E923DE260EE5}" type="datetimeFigureOut">
              <a:rPr lang="bg-BG" smtClean="0"/>
              <a:t>12.07.2017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D6DC1C-6067-4134-83E2-83E97D5825EB}" type="slidenum">
              <a:rPr lang="bg-BG" smtClean="0"/>
              <a:t>‹#›</a:t>
            </a:fld>
            <a:endParaRPr lang="bg-BG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C2C14E-21AE-4F96-9AB0-E923DE260EE5}" type="datetimeFigureOut">
              <a:rPr lang="bg-BG" smtClean="0"/>
              <a:t>12.07.2017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D6DC1C-6067-4134-83E2-83E97D5825EB}" type="slidenum">
              <a:rPr lang="bg-BG" smtClean="0"/>
              <a:t>‹#›</a:t>
            </a:fld>
            <a:endParaRPr lang="bg-BG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C2C14E-21AE-4F96-9AB0-E923DE260EE5}" type="datetimeFigureOut">
              <a:rPr lang="bg-BG" smtClean="0"/>
              <a:t>12.07.2017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D6DC1C-6067-4134-83E2-83E97D5825EB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C2C14E-21AE-4F96-9AB0-E923DE260EE5}" type="datetimeFigureOut">
              <a:rPr lang="bg-BG" smtClean="0"/>
              <a:t>12.07.2017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D6DC1C-6067-4134-83E2-83E97D5825EB}" type="slidenum">
              <a:rPr lang="bg-BG" smtClean="0"/>
              <a:t>‹#›</a:t>
            </a:fld>
            <a:endParaRPr lang="bg-BG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C2C14E-21AE-4F96-9AB0-E923DE260EE5}" type="datetimeFigureOut">
              <a:rPr lang="bg-BG" smtClean="0"/>
              <a:t>12.07.2017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D6DC1C-6067-4134-83E2-83E97D5825E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0C2C14E-21AE-4F96-9AB0-E923DE260EE5}" type="datetimeFigureOut">
              <a:rPr lang="bg-BG" smtClean="0"/>
              <a:t>12.07.2017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D6DC1C-6067-4134-83E2-83E97D5825EB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0C2C14E-21AE-4F96-9AB0-E923DE260EE5}" type="datetimeFigureOut">
              <a:rPr lang="bg-BG" smtClean="0"/>
              <a:t>12.07.2017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6D6DC1C-6067-4134-83E2-83E97D5825EB}" type="slidenum">
              <a:rPr lang="bg-BG" smtClean="0"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C2C14E-21AE-4F96-9AB0-E923DE260EE5}" type="datetimeFigureOut">
              <a:rPr lang="bg-BG" smtClean="0"/>
              <a:t>12.07.2017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D6DC1C-6067-4134-83E2-83E97D5825E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C2C14E-21AE-4F96-9AB0-E923DE260EE5}" type="datetimeFigureOut">
              <a:rPr lang="bg-BG" smtClean="0"/>
              <a:t>12.07.2017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D6DC1C-6067-4134-83E2-83E97D5825E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0C2C14E-21AE-4F96-9AB0-E923DE260EE5}" type="datetimeFigureOut">
              <a:rPr lang="bg-BG" smtClean="0"/>
              <a:t>12.07.2017</a:t>
            </a:fld>
            <a:endParaRPr lang="bg-BG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bg-BG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6D6DC1C-6067-4134-83E2-83E97D5825EB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PARADISE BLUE HOTEL </a:t>
            </a:r>
            <a:endParaRPr lang="bg-BG" sz="5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ALBENA</a:t>
            </a:r>
            <a:endParaRPr lang="bg-BG" sz="48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63244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68760"/>
            <a:ext cx="4536961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dirty="0">
                <a:effectLst/>
              </a:rPr>
              <a:t>В отеле Paradise Blue, расположенном на пляже в Албене, к услугам гостей открытый бассейн с видом на море, крытый бассейн, спа-центр с разнообразными процедурами и бесплатные шезлонги и зонтики.</a:t>
            </a:r>
            <a:endParaRPr lang="bg-BG" sz="1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573016"/>
            <a:ext cx="4572000" cy="30476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2028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561483"/>
            <a:ext cx="4758476" cy="31719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dirty="0"/>
              <a:t>Гости смогут заказать превосходные блюда в ресторанах с обслуживанием по меню, посетить рестораны, где сервируется «шведский стол», а также отдохнуть и выпить любимые напитки в барах отеля и ночном клубе.</a:t>
            </a:r>
            <a:endParaRPr lang="bg-BG" sz="1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556792"/>
            <a:ext cx="3456384" cy="5040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28543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84784"/>
            <a:ext cx="4752528" cy="33880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dirty="0"/>
              <a:t>Номера оснащены кондиционером и телевизором с плоским экраном и кабельными каналами. В собственной ванной комнате с ванной или душем предоставляются бесплатные туалетно-косметические принадлежности. В некоторых номерах есть гостиный уголок. На всей территории отеля Paradise Blue работает бесплатный Wi-Fi.</a:t>
            </a:r>
            <a:endParaRPr lang="bg-BG" sz="1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564904"/>
            <a:ext cx="3711684" cy="402428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88299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8640"/>
            <a:ext cx="5256584" cy="27363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16632"/>
            <a:ext cx="2888909" cy="326371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789040"/>
            <a:ext cx="4139909" cy="27596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977249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84784"/>
            <a:ext cx="4974522" cy="33160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1400" dirty="0"/>
              <a:t>К услугам гостей также круглосуточная стойка регистрации, банкомат и парикмахерская. Кроме того, в отеле работают аниматоры, а дети могут провести время на детской игровой площадке. 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ru-RU" sz="1400" dirty="0" smtClean="0"/>
              <a:t>Аквапарк </a:t>
            </a:r>
            <a:r>
              <a:rPr lang="ru-RU" sz="1400" dirty="0"/>
              <a:t>«Албена» находится в 950 метрах от отеля Paradise Blue, а парк Балтата — в 5 минутах езды. Расстояние до аэропорта Варны составляет 36 км. </a:t>
            </a:r>
            <a:endParaRPr lang="bg-BG" sz="1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533664"/>
            <a:ext cx="3213262" cy="5135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165966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31</TotalTime>
  <Words>145</Words>
  <Application>Microsoft Office PowerPoint</Application>
  <PresentationFormat>On-screen Show (4:3)</PresentationFormat>
  <Paragraphs>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Concourse</vt:lpstr>
      <vt:lpstr>PARADISE BLUE HOTEL </vt:lpstr>
      <vt:lpstr>В отеле Paradise Blue, расположенном на пляже в Албене, к услугам гостей открытый бассейн с видом на море, крытый бассейн, спа-центр с разнообразными процедурами и бесплатные шезлонги и зонтики.</vt:lpstr>
      <vt:lpstr>Гости смогут заказать превосходные блюда в ресторанах с обслуживанием по меню, посетить рестораны, где сервируется «шведский стол», а также отдохнуть и выпить любимые напитки в барах отеля и ночном клубе.</vt:lpstr>
      <vt:lpstr>Номера оснащены кондиционером и телевизором с плоским экраном и кабельными каналами. В собственной ванной комнате с ванной или душем предоставляются бесплатные туалетно-косметические принадлежности. В некоторых номерах есть гостиный уголок. На всей территории отеля Paradise Blue работает бесплатный Wi-Fi.</vt:lpstr>
      <vt:lpstr>PowerPoint Presentation</vt:lpstr>
      <vt:lpstr>К услугам гостей также круглосуточная стойка регистрации, банкомат и парикмахерская. Кроме того, в отеле работают аниматоры, а дети могут провести время на детской игровой площадке.  Аквапарк «Албена» находится в 950 метрах от отеля Paradise Blue, а парк Балтата — в 5 минутах езды. Расстояние до аэропорта Варны составляет 36 км.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PARADISE BLUE HOTEL</dc:title>
  <dc:creator>TDKM</dc:creator>
  <cp:lastModifiedBy>TDKM</cp:lastModifiedBy>
  <cp:revision>4</cp:revision>
  <dcterms:created xsi:type="dcterms:W3CDTF">2017-07-11T14:51:21Z</dcterms:created>
  <dcterms:modified xsi:type="dcterms:W3CDTF">2017-07-12T08:20:54Z</dcterms:modified>
</cp:coreProperties>
</file>