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84B1-A144-4CD1-AB26-3375FF027F79}" type="datetimeFigureOut">
              <a:rPr lang="bg-BG" smtClean="0"/>
              <a:t>21.06.2017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770-8DDF-4D08-9B4B-02F6B4A022F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84B1-A144-4CD1-AB26-3375FF027F79}" type="datetimeFigureOut">
              <a:rPr lang="bg-BG" smtClean="0"/>
              <a:t>21.06.2017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770-8DDF-4D08-9B4B-02F6B4A022F6}" type="slidenum">
              <a:rPr lang="bg-BG" smtClean="0"/>
              <a:t>‹#›</a:t>
            </a:fld>
            <a:endParaRPr lang="bg-B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84B1-A144-4CD1-AB26-3375FF027F79}" type="datetimeFigureOut">
              <a:rPr lang="bg-BG" smtClean="0"/>
              <a:t>21.06.2017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770-8DDF-4D08-9B4B-02F6B4A022F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84B1-A144-4CD1-AB26-3375FF027F79}" type="datetimeFigureOut">
              <a:rPr lang="bg-BG" smtClean="0"/>
              <a:t>21.06.2017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770-8DDF-4D08-9B4B-02F6B4A022F6}" type="slidenum">
              <a:rPr lang="bg-BG" smtClean="0"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84B1-A144-4CD1-AB26-3375FF027F79}" type="datetimeFigureOut">
              <a:rPr lang="bg-BG" smtClean="0"/>
              <a:t>21.06.2017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770-8DDF-4D08-9B4B-02F6B4A022F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84B1-A144-4CD1-AB26-3375FF027F79}" type="datetimeFigureOut">
              <a:rPr lang="bg-BG" smtClean="0"/>
              <a:t>21.06.2017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770-8DDF-4D08-9B4B-02F6B4A022F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84B1-A144-4CD1-AB26-3375FF027F79}" type="datetimeFigureOut">
              <a:rPr lang="bg-BG" smtClean="0"/>
              <a:t>21.06.2017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770-8DDF-4D08-9B4B-02F6B4A022F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84B1-A144-4CD1-AB26-3375FF027F79}" type="datetimeFigureOut">
              <a:rPr lang="bg-BG" smtClean="0"/>
              <a:t>21.06.2017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770-8DDF-4D08-9B4B-02F6B4A022F6}" type="slidenum">
              <a:rPr lang="bg-BG" smtClean="0"/>
              <a:t>‹#›</a:t>
            </a:fld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84B1-A144-4CD1-AB26-3375FF027F79}" type="datetimeFigureOut">
              <a:rPr lang="bg-BG" smtClean="0"/>
              <a:t>21.06.2017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770-8DDF-4D08-9B4B-02F6B4A022F6}" type="slidenum">
              <a:rPr lang="bg-BG" smtClean="0"/>
              <a:t>‹#›</a:t>
            </a:fld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84B1-A144-4CD1-AB26-3375FF027F79}" type="datetimeFigureOut">
              <a:rPr lang="bg-BG" smtClean="0"/>
              <a:t>21.06.2017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770-8DDF-4D08-9B4B-02F6B4A022F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84B1-A144-4CD1-AB26-3375FF027F79}" type="datetimeFigureOut">
              <a:rPr lang="bg-BG" smtClean="0"/>
              <a:t>21.06.2017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770-8DDF-4D08-9B4B-02F6B4A022F6}" type="slidenum">
              <a:rPr lang="bg-BG" smtClean="0"/>
              <a:t>‹#›</a:t>
            </a:fld>
            <a:endParaRPr lang="bg-BG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CFB84B1-A144-4CD1-AB26-3375FF027F79}" type="datetimeFigureOut">
              <a:rPr lang="bg-BG" smtClean="0"/>
              <a:t>21.06.2017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4844770-8DDF-4D08-9B4B-02F6B4A022F6}" type="slidenum">
              <a:rPr lang="bg-BG" smtClean="0"/>
              <a:t>‹#›</a:t>
            </a:fld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FAMILY HOTEL TSAR KALOYAN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PRIMORSKO</a:t>
            </a:r>
            <a:endParaRPr lang="bg-BG" sz="4000" dirty="0"/>
          </a:p>
        </p:txBody>
      </p:sp>
    </p:spTree>
    <p:extLst>
      <p:ext uri="{BB962C8B-B14F-4D97-AF65-F5344CB8AC3E}">
        <p14:creationId xmlns:p14="http://schemas.microsoft.com/office/powerpoint/2010/main" val="8223917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04864"/>
            <a:ext cx="4601633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b="1" dirty="0"/>
              <a:t>Цар Калоян - тихий, уютный отель, имеющий все современные удобства, здесь созданы все условия для хорошего отдыха. Отель находится в старой части города Приморско, близко к центру города и в 5 минут ходьбы от северного пляжа.</a:t>
            </a:r>
            <a:endParaRPr lang="bg-BG" sz="1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812358"/>
            <a:ext cx="2971736" cy="3615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9640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2856"/>
            <a:ext cx="4248472" cy="2946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b="1" dirty="0"/>
              <a:t>В гостинице 35 мест, распределены в двухместных, трехместных номеров, а так же и апартаменты на четверых с кухонным уголком.</a:t>
            </a:r>
            <a:br>
              <a:rPr lang="ru-RU" sz="1600" b="1" dirty="0"/>
            </a:br>
            <a:r>
              <a:rPr lang="ru-RU" sz="1600" b="1" dirty="0"/>
              <a:t>В каждом номере кондиционер, самостоятельная ванная, балкон/терасса, интернет, минибар, спутниковое телевидение. </a:t>
            </a:r>
            <a:endParaRPr lang="bg-BG" sz="1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789040"/>
            <a:ext cx="4167034" cy="2963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16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60848"/>
            <a:ext cx="4032448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17032"/>
            <a:ext cx="4248472" cy="2967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539552" y="404664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+mj-lt"/>
              </a:rPr>
              <a:t>В </a:t>
            </a:r>
            <a:r>
              <a:rPr lang="ru-RU" sz="1600" b="1" dirty="0">
                <a:solidFill>
                  <a:schemeClr val="bg1"/>
                </a:solidFill>
                <a:latin typeface="+mj-lt"/>
              </a:rPr>
              <a:t>распоряжении гостей - парковка с ограниченном колличеством мест, но рядом с отелем есть и платная парковка.</a:t>
            </a:r>
            <a:r>
              <a:rPr lang="bg-BG" sz="1600" b="1" dirty="0">
                <a:solidFill>
                  <a:schemeClr val="bg1"/>
                </a:solidFill>
                <a:latin typeface="+mj-lt"/>
              </a:rPr>
              <a:t/>
            </a:r>
            <a:br>
              <a:rPr lang="bg-BG" sz="1600" b="1" dirty="0">
                <a:solidFill>
                  <a:schemeClr val="bg1"/>
                </a:solidFill>
                <a:latin typeface="+mj-lt"/>
              </a:rPr>
            </a:br>
            <a:endParaRPr lang="bg-BG" sz="1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1858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25</TotalTime>
  <Words>89</Words>
  <Application>Microsoft Office PowerPoint</Application>
  <PresentationFormat>On-screen Show (4:3)</PresentationFormat>
  <Paragraphs>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Waveform</vt:lpstr>
      <vt:lpstr>FAMILY HOTEL TSAR KALOYAN</vt:lpstr>
      <vt:lpstr>Цар Калоян - тихий, уютный отель, имеющий все современные удобства, здесь созданы все условия для хорошего отдыха. Отель находится в старой части города Приморско, близко к центру города и в 5 минут ходьбы от северного пляжа.</vt:lpstr>
      <vt:lpstr>В гостинице 35 мест, распределены в двухместных, трехместных номеров, а так же и апартаменты на четверых с кухонным уголком. В каждом номере кондиционер, самостоятельная ванная, балкон/терасса, интернет, минибар, спутниковое телевидение.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HOTEL TSAR KALOYAN</dc:title>
  <dc:creator>TDKM</dc:creator>
  <cp:lastModifiedBy>TDKM</cp:lastModifiedBy>
  <cp:revision>4</cp:revision>
  <dcterms:created xsi:type="dcterms:W3CDTF">2017-06-21T07:48:23Z</dcterms:created>
  <dcterms:modified xsi:type="dcterms:W3CDTF">2017-06-21T08:28:42Z</dcterms:modified>
</cp:coreProperties>
</file>