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6F56BF-3DF5-4B97-8AE3-1DB24DCFB0F4}" type="datetimeFigureOut">
              <a:rPr lang="bg-BG" smtClean="0"/>
              <a:t>26.06.2017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E7F8B14-9372-4533-9F28-262547E62BD5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5445224"/>
            <a:ext cx="7128792" cy="93610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SUNNY BEACH</a:t>
            </a:r>
            <a:endParaRPr lang="bg-BG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356992"/>
            <a:ext cx="7175351" cy="1944216"/>
          </a:xfrm>
        </p:spPr>
        <p:txBody>
          <a:bodyPr/>
          <a:lstStyle/>
          <a:p>
            <a:pPr marL="182880" indent="0" algn="ctr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APART KOMPLEX MARINER</a:t>
            </a:r>
            <a:endParaRPr lang="bg-BG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12968" cy="2754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754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260648"/>
            <a:ext cx="8496944" cy="2304256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bg-BG" sz="1600" b="1" dirty="0">
                <a:latin typeface="Cambria" panose="02040503050406030204" pitchFamily="18" charset="0"/>
              </a:rPr>
              <a:t>Апарт-Комплекс Маринер – комфортный и спокойный комплеск, расположен в северной части Солнечного берега.</a:t>
            </a:r>
          </a:p>
          <a:p>
            <a:pPr marL="45720" indent="0" algn="ctr">
              <a:buNone/>
            </a:pPr>
            <a:r>
              <a:rPr lang="bg-BG" sz="1600" b="1" dirty="0">
                <a:latin typeface="Cambria" panose="02040503050406030204" pitchFamily="18" charset="0"/>
              </a:rPr>
              <a:t>В 2017-ом году комплекс был вполне реновирован и готов встретить своих гостей новым внешним видом и приятной внутренней обстановкой.</a:t>
            </a:r>
          </a:p>
          <a:p>
            <a:pPr marL="45720" indent="0" algn="ctr">
              <a:buNone/>
            </a:pPr>
            <a:r>
              <a:rPr lang="bg-BG" sz="1600" b="1" dirty="0">
                <a:latin typeface="Cambria" panose="02040503050406030204" pitchFamily="18" charset="0"/>
              </a:rPr>
              <a:t>Комплекс находится в 400м от пляжа и в 2км от центральной части Солнечного берега. В близи есть остановка, где можно садится в автобус до Бургаса, Несебра, Св.Власа и центральной части комплекса.</a:t>
            </a:r>
          </a:p>
          <a:p>
            <a:pPr marL="45720" indent="0" algn="ctr">
              <a:buNone/>
            </a:pPr>
            <a:r>
              <a:rPr lang="bg-BG" sz="1600" b="1" dirty="0">
                <a:latin typeface="Cambria" panose="02040503050406030204" pitchFamily="18" charset="0"/>
              </a:rPr>
              <a:t>Этот отель очень подходит для отдыха с семьей.</a:t>
            </a:r>
          </a:p>
          <a:p>
            <a:endParaRPr lang="bg-BG" sz="1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15521"/>
            <a:ext cx="4067944" cy="2706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68953"/>
            <a:ext cx="4355976" cy="289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338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064896" cy="2016224"/>
          </a:xfrm>
        </p:spPr>
        <p:txBody>
          <a:bodyPr/>
          <a:lstStyle/>
          <a:p>
            <a:pPr marL="45720" indent="0" algn="ctr">
              <a:buNone/>
            </a:pPr>
            <a:r>
              <a:rPr lang="bg-BG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Отель Маринер предлагает своим гостям проживание в комфортном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apartment 1BR – </a:t>
            </a:r>
            <a:r>
              <a:rPr lang="bg-BG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с кондиционером,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TV, </a:t>
            </a:r>
            <a:r>
              <a:rPr lang="bg-BG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телефон, холодильник, балкон, сейф /платно/, интернет /платно/. Во всех душевых есть фен. </a:t>
            </a:r>
          </a:p>
          <a:p>
            <a:pPr marL="45720" indent="0" algn="ctr">
              <a:buNone/>
            </a:pPr>
            <a:r>
              <a:rPr lang="bg-BG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Если у вас маленький ребенок, можно заказать детскую кроватку /платно/.</a:t>
            </a:r>
          </a:p>
          <a:p>
            <a:pPr marL="45720" indent="0" algn="ctr">
              <a:buNone/>
            </a:pPr>
            <a:r>
              <a:rPr lang="bg-BG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На територии комплекса находится бассеин с лежаками, лобби-бар,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pool bar, </a:t>
            </a:r>
            <a:r>
              <a:rPr lang="bg-BG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и основной ресторан.</a:t>
            </a:r>
          </a:p>
          <a:p>
            <a:pPr marL="45720" indent="0">
              <a:buNone/>
            </a:pPr>
            <a:endParaRPr lang="bg-BG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4176464" cy="2779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98023"/>
            <a:ext cx="4571999" cy="304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84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464496" cy="323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17032"/>
            <a:ext cx="4467016" cy="2972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670" y="476672"/>
            <a:ext cx="4139952" cy="2754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8" y="3898126"/>
            <a:ext cx="3922708" cy="261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28" y="3762555"/>
            <a:ext cx="4126447" cy="274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1669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9512" y="476672"/>
            <a:ext cx="8352928" cy="1656184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Отель Маринер является новым комплексом, и можно перепутать его с бывшим Маринером / сейчас Premium INN /, который находится в центре Солнечного берега.</a:t>
            </a:r>
          </a:p>
          <a:p>
            <a:pPr marL="45720" indent="0" algn="ctr">
              <a:buNone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Пожалуйста, уточняйте это со своими клиентами, прежде чем выбрать место для их отдыха, чтобы избежать недоразумений с именами.</a:t>
            </a: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4824"/>
            <a:ext cx="4248472" cy="2826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66803"/>
            <a:ext cx="4571999" cy="3042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062444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</TotalTime>
  <Words>198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Slipstream</vt:lpstr>
      <vt:lpstr>APART KOMPLEX MARINER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APART KOMPLEX MARINER</dc:title>
  <dc:creator>TDKM</dc:creator>
  <cp:lastModifiedBy>TDKM</cp:lastModifiedBy>
  <cp:revision>3</cp:revision>
  <dcterms:created xsi:type="dcterms:W3CDTF">2017-06-24T14:08:29Z</dcterms:created>
  <dcterms:modified xsi:type="dcterms:W3CDTF">2017-06-26T07:36:23Z</dcterms:modified>
</cp:coreProperties>
</file>