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96" y="6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599728"/>
            <a:ext cx="6172200" cy="1524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Вечер в стиле 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«ЛАТИНО»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" t="77642" r="62510"/>
          <a:stretch/>
        </p:blipFill>
        <p:spPr>
          <a:xfrm>
            <a:off x="430560" y="2189513"/>
            <a:ext cx="838200" cy="7263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2" t="2433" r="48003" b="81305"/>
          <a:stretch/>
        </p:blipFill>
        <p:spPr>
          <a:xfrm>
            <a:off x="5733256" y="2123728"/>
            <a:ext cx="968984" cy="8143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2771800"/>
            <a:ext cx="6172200" cy="604867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ts val="5100"/>
              </a:lnSpc>
              <a:buNone/>
            </a:pP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Сегодня  9</a:t>
            </a:r>
            <a:r>
              <a:rPr lang="ru-RU" sz="47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августа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20:00 – 22:00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Сцена и </a:t>
            </a:r>
            <a:r>
              <a:rPr lang="en-US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Pool Bar</a:t>
            </a:r>
            <a:endParaRPr lang="ru-RU" sz="5800" b="1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1608138" indent="-97790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20-00 – Мини-диско</a:t>
            </a:r>
          </a:p>
          <a:p>
            <a:pPr marL="1608138" indent="-97790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20-30 – Солнечные игры и конкурсы</a:t>
            </a:r>
          </a:p>
          <a:p>
            <a:pPr marL="1608138" indent="-97790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21-00 – Мастер-класс по  латиноамериканским танцам</a:t>
            </a:r>
          </a:p>
          <a:p>
            <a:pPr marL="1608138" indent="-97790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21-30 – Дискотека</a:t>
            </a:r>
            <a:endParaRPr lang="en-US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 ЖДЁМ ВСЕХ !!!</a:t>
            </a:r>
            <a:endParaRPr lang="ru-RU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7" r="18022" b="43305"/>
          <a:stretch/>
        </p:blipFill>
        <p:spPr>
          <a:xfrm>
            <a:off x="1916832" y="7884368"/>
            <a:ext cx="3168352" cy="101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4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Arial Black" panose="020B0A04020102020204" pitchFamily="34" charset="0"/>
              </a:rPr>
              <a:t>ИНФО-КВЕСТ</a:t>
            </a:r>
            <a:endParaRPr lang="ru-RU" sz="54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СЕГОДНЯ  10 августа</a:t>
            </a: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Старт от сцены </a:t>
            </a:r>
            <a:r>
              <a:rPr lang="en-US" dirty="0" smtClean="0">
                <a:latin typeface="Arial Black" panose="020B0A04020102020204" pitchFamily="34" charset="0"/>
              </a:rPr>
              <a:t>POOL BAR</a:t>
            </a:r>
            <a:endParaRPr lang="ru-RU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en-US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Команды по 5 человек</a:t>
            </a:r>
          </a:p>
          <a:p>
            <a:pPr marL="0" indent="0" algn="ctr">
              <a:buNone/>
            </a:pPr>
            <a:endParaRPr lang="ru-RU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Участвуют все желающие!</a:t>
            </a:r>
          </a:p>
          <a:p>
            <a:pPr marL="0" indent="0" algn="ctr">
              <a:buNone/>
            </a:pPr>
            <a:endParaRPr lang="ru-RU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Запишитесь в список участников </a:t>
            </a:r>
            <a:r>
              <a:rPr lang="ru-RU" smtClean="0">
                <a:latin typeface="Arial Black" panose="020B0A04020102020204" pitchFamily="34" charset="0"/>
              </a:rPr>
              <a:t>самостоятельно!</a:t>
            </a:r>
          </a:p>
          <a:p>
            <a:pPr marL="0" indent="0" algn="ctr">
              <a:buNone/>
            </a:pPr>
            <a:endParaRPr lang="ru-RU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Arial Black" panose="020B0A04020102020204" pitchFamily="34" charset="0"/>
              </a:rPr>
              <a:t>!!!До встречи на </a:t>
            </a:r>
            <a:r>
              <a:rPr lang="ru-RU" dirty="0" err="1" smtClean="0">
                <a:latin typeface="Arial Black" panose="020B0A04020102020204" pitchFamily="34" charset="0"/>
              </a:rPr>
              <a:t>квесте</a:t>
            </a:r>
            <a:r>
              <a:rPr lang="ru-RU" dirty="0" smtClean="0">
                <a:latin typeface="Arial Black" panose="020B0A04020102020204" pitchFamily="34" charset="0"/>
              </a:rPr>
              <a:t>!!!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44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599728"/>
            <a:ext cx="6172200" cy="1524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«ПИОНЕРБОЛ»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2771800"/>
            <a:ext cx="6172200" cy="604867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ts val="5100"/>
              </a:lnSpc>
              <a:buNone/>
            </a:pP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Сегодня  </a:t>
            </a:r>
            <a:r>
              <a:rPr lang="ru-RU" sz="47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Х августа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en-US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XX</a:t>
            </a: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:00 – </a:t>
            </a:r>
            <a:r>
              <a:rPr lang="en-US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XX</a:t>
            </a: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:00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Волейбольная площадка</a:t>
            </a:r>
            <a:endParaRPr lang="ru-RU" sz="5800" b="1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по 5 человек</a:t>
            </a:r>
          </a:p>
          <a:p>
            <a:pPr marL="0" indent="0" algn="ctr">
              <a:buNone/>
            </a:pP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запись у аниматоров</a:t>
            </a:r>
          </a:p>
          <a:p>
            <a:pPr marL="0" indent="0" algn="ctr">
              <a:buNone/>
            </a:pPr>
            <a:endParaRPr lang="ru-RU" sz="5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 ЖДЁМ ВСЕХ !!!</a:t>
            </a:r>
            <a:endParaRPr lang="ru-RU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30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599728"/>
            <a:ext cx="6172200" cy="1524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«ВОЛЕЙБОЛ»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2771800"/>
            <a:ext cx="6172200" cy="6048672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ts val="5100"/>
              </a:lnSpc>
              <a:buNone/>
            </a:pP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sz="35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Х августа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en-US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XX</a:t>
            </a: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:00 – </a:t>
            </a:r>
            <a:r>
              <a:rPr lang="en-US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XX</a:t>
            </a: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:00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ru-RU" sz="5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Волейбольная площадка</a:t>
            </a:r>
            <a:endParaRPr lang="ru-RU" sz="5800" b="1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5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запись у аниматоров</a:t>
            </a:r>
          </a:p>
          <a:p>
            <a:pPr marL="0" indent="0" algn="ctr">
              <a:buNone/>
            </a:pP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 ЖДЁМ ВСЕХ !!!</a:t>
            </a:r>
            <a:endParaRPr lang="ru-RU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2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599728"/>
            <a:ext cx="6172200" cy="1524000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</a:t>
            </a:r>
            <a:b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«ФУТБОЛ»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99792"/>
            <a:ext cx="6858000" cy="640871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65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10 августа </a:t>
            </a:r>
            <a:r>
              <a:rPr lang="ru-RU" sz="30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(понедельник) </a:t>
            </a:r>
            <a:endParaRPr lang="ru-RU" sz="9500" b="1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ts val="7200"/>
              </a:lnSpc>
              <a:buNone/>
            </a:pPr>
            <a:r>
              <a:rPr lang="ru-RU" sz="95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16:00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ru-RU" sz="4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Нижняя   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ru-RU" sz="4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спорт. площадка</a:t>
            </a:r>
          </a:p>
          <a:p>
            <a:pPr marL="0" indent="0" algn="ctr">
              <a:lnSpc>
                <a:spcPts val="5100"/>
              </a:lnSpc>
              <a:buNone/>
            </a:pPr>
            <a:r>
              <a:rPr lang="ru-RU" sz="4800" b="1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Команды по 5 человек</a:t>
            </a:r>
            <a:endParaRPr lang="ru-RU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запись у аниматоров</a:t>
            </a:r>
          </a:p>
          <a:p>
            <a:pPr marL="0" indent="0" algn="ctr">
              <a:buNone/>
            </a:pPr>
            <a:r>
              <a:rPr lang="ru-RU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 ЖДЁМ ВСЕХ !!!</a:t>
            </a:r>
            <a:endParaRPr lang="ru-RU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65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129</Words>
  <Application>Microsoft Office PowerPoint</Application>
  <PresentationFormat>Экран (4:3)</PresentationFormat>
  <Paragraphs>43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Вечер в стиле  «ЛАТИНО»</vt:lpstr>
      <vt:lpstr>ИНФО-КВЕСТ</vt:lpstr>
      <vt:lpstr>Турнир  «ПИОНЕРБОЛ»</vt:lpstr>
      <vt:lpstr>Турнир  «ВОЛЕЙБОЛ»</vt:lpstr>
      <vt:lpstr>Турнир  «ФУТБОЛ»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Lizzy</dc:creator>
  <cp:lastModifiedBy>Lizzy</cp:lastModifiedBy>
  <cp:revision>9</cp:revision>
  <dcterms:created xsi:type="dcterms:W3CDTF">2015-08-06T07:12:31Z</dcterms:created>
  <dcterms:modified xsi:type="dcterms:W3CDTF">2015-08-10T11:21:37Z</dcterms:modified>
</cp:coreProperties>
</file>