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280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14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65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1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92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28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70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62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85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11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F60C3-EB19-4B2A-B2DE-04682F26FE80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923D3-BAB4-41F1-84B5-31FF4DB60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5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780450"/>
              </p:ext>
            </p:extLst>
          </p:nvPr>
        </p:nvGraphicFramePr>
        <p:xfrm>
          <a:off x="476671" y="1619672"/>
          <a:ext cx="6048673" cy="7251999"/>
        </p:xfrm>
        <a:graphic>
          <a:graphicData uri="http://schemas.openxmlformats.org/drawingml/2006/table">
            <a:tbl>
              <a:tblPr/>
              <a:tblGrid>
                <a:gridCol w="1800200"/>
                <a:gridCol w="2232249"/>
                <a:gridCol w="2016224"/>
              </a:tblGrid>
              <a:tr h="3083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Время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Занятие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10-30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- 11-30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Творчество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Кафе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Сладкарница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»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Зарядка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нижнего бассейна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11-30 - 12-30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Бочча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Дартс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Полянка с домиком</a:t>
                      </a: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Волейбол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Волейбольное поле</a:t>
                      </a: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Игры в бассейне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Нижний бассейн</a:t>
                      </a: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15-00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16-00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Танцы "ЛАТИНО"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Татами - зал</a:t>
                      </a: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16-00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18-00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Творчество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Кафе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Сладкарница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»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16-00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– 16-30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Бочча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Дартс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Поляна с домиком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17-00 - 18-00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Футбол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Спорт. площадка №2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20-00 - 20-30 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Мини-диско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Кафе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Сладкарница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»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20-30 -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21-00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Спокойные игры 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Кино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/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Дискотека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6"/>
          <p:cNvSpPr txBox="1">
            <a:spLocks noGrp="1"/>
          </p:cNvSpPr>
          <p:nvPr>
            <p:ph type="title"/>
          </p:nvPr>
        </p:nvSpPr>
        <p:spPr>
          <a:xfrm>
            <a:off x="332656" y="323528"/>
            <a:ext cx="6254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Arial Black" panose="020B0A04020102020204" pitchFamily="34" charset="0"/>
              </a:rPr>
              <a:t>АНИМАЦИЯ</a:t>
            </a:r>
            <a:endParaRPr lang="ru-RU" sz="7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40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 txBox="1">
            <a:spLocks noGrp="1"/>
          </p:cNvSpPr>
          <p:nvPr>
            <p:ph type="title"/>
          </p:nvPr>
        </p:nvSpPr>
        <p:spPr>
          <a:xfrm>
            <a:off x="332656" y="323528"/>
            <a:ext cx="6254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Black" panose="020B0A04020102020204" pitchFamily="34" charset="0"/>
              </a:rPr>
              <a:t>ANIMATION</a:t>
            </a:r>
            <a:endParaRPr lang="ru-RU" sz="72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678184"/>
              </p:ext>
            </p:extLst>
          </p:nvPr>
        </p:nvGraphicFramePr>
        <p:xfrm>
          <a:off x="476672" y="1619672"/>
          <a:ext cx="5904657" cy="7205779"/>
        </p:xfrm>
        <a:graphic>
          <a:graphicData uri="http://schemas.openxmlformats.org/drawingml/2006/table">
            <a:tbl>
              <a:tblPr/>
              <a:tblGrid>
                <a:gridCol w="1800200"/>
                <a:gridCol w="2232249"/>
                <a:gridCol w="1872208"/>
              </a:tblGrid>
              <a:tr h="3083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Время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Занятие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10-30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- 11-30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ART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Café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“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Sladkarniza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”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Morning exercise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Next to down pool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11-30 - 12-30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Boccia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/ Darts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Glade with  little house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Volleyball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Volleyball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court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Pool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games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Down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pool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15-00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16-00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Dance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“LATINO”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Tatami-hall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16-00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18-00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ART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Café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“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Sladkarniza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”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16-00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– 16-30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Boccia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/ Darts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Glade with  little house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17-00 - 18-00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Football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Sport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court #2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20-00 - 20-30 </a:t>
                      </a: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Mini-disco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Café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“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Sladkarniza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”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20-30 -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21-00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Relax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games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Movies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/ Disco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12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619" marR="5312" marT="9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0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170</Words>
  <Application>Microsoft Office PowerPoint</Application>
  <PresentationFormat>Экран (4:3)</PresentationFormat>
  <Paragraphs>68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АНИМАЦИЯ</vt:lpstr>
      <vt:lpstr>ANIMATION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Lizzy</dc:creator>
  <cp:lastModifiedBy>Lizzy</cp:lastModifiedBy>
  <cp:revision>9</cp:revision>
  <dcterms:created xsi:type="dcterms:W3CDTF">2015-08-05T07:30:26Z</dcterms:created>
  <dcterms:modified xsi:type="dcterms:W3CDTF">2015-08-19T13:39:07Z</dcterms:modified>
</cp:coreProperties>
</file>